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274" r:id="rId6"/>
    <p:sldId id="474" r:id="rId7"/>
    <p:sldId id="390" r:id="rId8"/>
    <p:sldId id="475" r:id="rId9"/>
    <p:sldId id="393" r:id="rId10"/>
    <p:sldId id="394" r:id="rId11"/>
    <p:sldId id="493" r:id="rId12"/>
    <p:sldId id="395" r:id="rId13"/>
    <p:sldId id="476" r:id="rId14"/>
    <p:sldId id="396" r:id="rId15"/>
    <p:sldId id="477" r:id="rId16"/>
    <p:sldId id="478" r:id="rId17"/>
    <p:sldId id="397" r:id="rId18"/>
    <p:sldId id="479" r:id="rId19"/>
    <p:sldId id="480" r:id="rId20"/>
    <p:sldId id="481" r:id="rId21"/>
    <p:sldId id="398" r:id="rId22"/>
    <p:sldId id="399" r:id="rId23"/>
    <p:sldId id="482" r:id="rId24"/>
    <p:sldId id="401" r:id="rId25"/>
    <p:sldId id="400" r:id="rId26"/>
    <p:sldId id="498" r:id="rId27"/>
    <p:sldId id="499" r:id="rId28"/>
    <p:sldId id="402" r:id="rId29"/>
    <p:sldId id="403" r:id="rId30"/>
    <p:sldId id="404" r:id="rId31"/>
    <p:sldId id="483" r:id="rId32"/>
    <p:sldId id="405" r:id="rId33"/>
    <p:sldId id="512" r:id="rId34"/>
    <p:sldId id="406" r:id="rId35"/>
    <p:sldId id="407" r:id="rId36"/>
    <p:sldId id="513" r:id="rId37"/>
    <p:sldId id="490" r:id="rId38"/>
    <p:sldId id="408" r:id="rId39"/>
    <p:sldId id="484" r:id="rId40"/>
    <p:sldId id="485" r:id="rId41"/>
    <p:sldId id="486" r:id="rId42"/>
    <p:sldId id="487" r:id="rId43"/>
    <p:sldId id="488" r:id="rId44"/>
    <p:sldId id="489" r:id="rId45"/>
    <p:sldId id="491" r:id="rId46"/>
    <p:sldId id="492" r:id="rId47"/>
    <p:sldId id="494" r:id="rId48"/>
    <p:sldId id="495" r:id="rId49"/>
    <p:sldId id="496" r:id="rId50"/>
    <p:sldId id="500" r:id="rId51"/>
    <p:sldId id="501" r:id="rId52"/>
    <p:sldId id="507" r:id="rId53"/>
    <p:sldId id="508" r:id="rId54"/>
    <p:sldId id="440" r:id="rId55"/>
    <p:sldId id="509" r:id="rId56"/>
    <p:sldId id="510" r:id="rId57"/>
    <p:sldId id="511" r:id="rId58"/>
    <p:sldId id="429" r:id="rId59"/>
    <p:sldId id="431" r:id="rId60"/>
    <p:sldId id="458" r:id="rId61"/>
    <p:sldId id="473" r:id="rId62"/>
    <p:sldId id="471" r:id="rId63"/>
    <p:sldId id="472" r:id="rId64"/>
    <p:sldId id="383" r:id="rId6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F12D9-A978-4E1B-AC1A-86BC93B5B571}" v="3425" dt="2024-10-16T18:23:25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052F12D9-A978-4E1B-AC1A-86BC93B5B571}"/>
    <pc:docChg chg="undo redo custSel addSld delSld modSld sldOrd">
      <pc:chgData name="Gé Verbeek" userId="20d2065d-8055-4a68-a463-00777506795f" providerId="ADAL" clId="{052F12D9-A978-4E1B-AC1A-86BC93B5B571}" dt="2024-10-17T17:57:27.121" v="5255" actId="478"/>
      <pc:docMkLst>
        <pc:docMk/>
      </pc:docMkLst>
      <pc:sldChg chg="del">
        <pc:chgData name="Gé Verbeek" userId="20d2065d-8055-4a68-a463-00777506795f" providerId="ADAL" clId="{052F12D9-A978-4E1B-AC1A-86BC93B5B571}" dt="2024-10-13T16:23:09.441" v="0" actId="47"/>
        <pc:sldMkLst>
          <pc:docMk/>
          <pc:sldMk cId="3728083005" sldId="388"/>
        </pc:sldMkLst>
      </pc:sldChg>
      <pc:sldChg chg="modSp mod">
        <pc:chgData name="Gé Verbeek" userId="20d2065d-8055-4a68-a463-00777506795f" providerId="ADAL" clId="{052F12D9-A978-4E1B-AC1A-86BC93B5B571}" dt="2024-10-15T17:41:05.012" v="5216" actId="6549"/>
        <pc:sldMkLst>
          <pc:docMk/>
          <pc:sldMk cId="4114310772" sldId="390"/>
        </pc:sldMkLst>
        <pc:spChg chg="mod">
          <ac:chgData name="Gé Verbeek" userId="20d2065d-8055-4a68-a463-00777506795f" providerId="ADAL" clId="{052F12D9-A978-4E1B-AC1A-86BC93B5B571}" dt="2024-10-15T17:41:05.012" v="5216" actId="6549"/>
          <ac:spMkLst>
            <pc:docMk/>
            <pc:sldMk cId="4114310772" sldId="390"/>
            <ac:spMk id="7171" creationId="{E224BC8B-2913-4038-A10D-36A485D9D174}"/>
          </ac:spMkLst>
        </pc:spChg>
      </pc:sldChg>
      <pc:sldChg chg="addSp delSp modSp mod modAnim">
        <pc:chgData name="Gé Verbeek" userId="20d2065d-8055-4a68-a463-00777506795f" providerId="ADAL" clId="{052F12D9-A978-4E1B-AC1A-86BC93B5B571}" dt="2024-10-13T16:31:01.015" v="80"/>
        <pc:sldMkLst>
          <pc:docMk/>
          <pc:sldMk cId="3105034433" sldId="393"/>
        </pc:sldMkLst>
        <pc:spChg chg="mod">
          <ac:chgData name="Gé Verbeek" userId="20d2065d-8055-4a68-a463-00777506795f" providerId="ADAL" clId="{052F12D9-A978-4E1B-AC1A-86BC93B5B571}" dt="2024-10-13T16:26:45.919" v="27" actId="20577"/>
          <ac:spMkLst>
            <pc:docMk/>
            <pc:sldMk cId="3105034433" sldId="393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3T16:28:25.119" v="69" actId="20577"/>
          <ac:spMkLst>
            <pc:docMk/>
            <pc:sldMk cId="3105034433" sldId="393"/>
            <ac:spMk id="7171" creationId="{E224BC8B-2913-4038-A10D-36A485D9D174}"/>
          </ac:spMkLst>
        </pc:spChg>
        <pc:picChg chg="add del">
          <ac:chgData name="Gé Verbeek" userId="20d2065d-8055-4a68-a463-00777506795f" providerId="ADAL" clId="{052F12D9-A978-4E1B-AC1A-86BC93B5B571}" dt="2024-10-13T16:28:44.931" v="71" actId="478"/>
          <ac:picMkLst>
            <pc:docMk/>
            <pc:sldMk cId="3105034433" sldId="393"/>
            <ac:picMk id="2" creationId="{D2354ADA-ACD3-DC48-3F05-6C25A7023855}"/>
          </ac:picMkLst>
        </pc:picChg>
        <pc:picChg chg="add del mod">
          <ac:chgData name="Gé Verbeek" userId="20d2065d-8055-4a68-a463-00777506795f" providerId="ADAL" clId="{052F12D9-A978-4E1B-AC1A-86BC93B5B571}" dt="2024-10-13T16:29:42.511" v="75" actId="478"/>
          <ac:picMkLst>
            <pc:docMk/>
            <pc:sldMk cId="3105034433" sldId="393"/>
            <ac:picMk id="3" creationId="{5D955A2D-B546-1E62-88B7-60236A18A8E8}"/>
          </ac:picMkLst>
        </pc:picChg>
        <pc:picChg chg="add mod">
          <ac:chgData name="Gé Verbeek" userId="20d2065d-8055-4a68-a463-00777506795f" providerId="ADAL" clId="{052F12D9-A978-4E1B-AC1A-86BC93B5B571}" dt="2024-10-13T16:30:42.458" v="79" actId="1076"/>
          <ac:picMkLst>
            <pc:docMk/>
            <pc:sldMk cId="3105034433" sldId="393"/>
            <ac:picMk id="5" creationId="{8B4E8E96-4688-E4A6-0CC5-A37740153B67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38:49.521" v="4098" actId="1076"/>
        <pc:sldMkLst>
          <pc:docMk/>
          <pc:sldMk cId="1753698846" sldId="394"/>
        </pc:sldMkLst>
        <pc:spChg chg="mod">
          <ac:chgData name="Gé Verbeek" userId="20d2065d-8055-4a68-a463-00777506795f" providerId="ADAL" clId="{052F12D9-A978-4E1B-AC1A-86BC93B5B571}" dt="2024-10-15T13:37:59.582" v="4095" actId="14100"/>
          <ac:spMkLst>
            <pc:docMk/>
            <pc:sldMk cId="1753698846" sldId="394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3:38:02.488" v="4096" actId="20577"/>
          <ac:spMkLst>
            <pc:docMk/>
            <pc:sldMk cId="1753698846" sldId="39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38:49.521" v="4098" actId="1076"/>
          <ac:picMkLst>
            <pc:docMk/>
            <pc:sldMk cId="1753698846" sldId="394"/>
            <ac:picMk id="3" creationId="{426D689F-7473-6D67-9947-33D873D012FB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42:09.661" v="4131" actId="1076"/>
        <pc:sldMkLst>
          <pc:docMk/>
          <pc:sldMk cId="3256699461" sldId="395"/>
        </pc:sldMkLst>
        <pc:spChg chg="mod">
          <ac:chgData name="Gé Verbeek" userId="20d2065d-8055-4a68-a463-00777506795f" providerId="ADAL" clId="{052F12D9-A978-4E1B-AC1A-86BC93B5B571}" dt="2024-10-13T16:47:37.865" v="534" actId="20577"/>
          <ac:spMkLst>
            <pc:docMk/>
            <pc:sldMk cId="3256699461" sldId="395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3:41:41.304" v="4129" actId="1076"/>
          <ac:spMkLst>
            <pc:docMk/>
            <pc:sldMk cId="3256699461" sldId="39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42:09.661" v="4131" actId="1076"/>
          <ac:picMkLst>
            <pc:docMk/>
            <pc:sldMk cId="3256699461" sldId="395"/>
            <ac:picMk id="3" creationId="{A564B6D3-1934-4CD9-6244-262059E376C9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44:24.443" v="4141"/>
        <pc:sldMkLst>
          <pc:docMk/>
          <pc:sldMk cId="2225114770" sldId="396"/>
        </pc:sldMkLst>
        <pc:spChg chg="mod">
          <ac:chgData name="Gé Verbeek" userId="20d2065d-8055-4a68-a463-00777506795f" providerId="ADAL" clId="{052F12D9-A978-4E1B-AC1A-86BC93B5B571}" dt="2024-10-15T06:33:17.732" v="822" actId="14100"/>
          <ac:spMkLst>
            <pc:docMk/>
            <pc:sldMk cId="2225114770" sldId="396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06:33:55.070" v="836" actId="20577"/>
          <ac:spMkLst>
            <pc:docMk/>
            <pc:sldMk cId="2225114770" sldId="39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44:12.009" v="4139" actId="14100"/>
          <ac:picMkLst>
            <pc:docMk/>
            <pc:sldMk cId="2225114770" sldId="396"/>
            <ac:picMk id="3" creationId="{3AAE1A77-E314-5E97-0673-9167577532EE}"/>
          </ac:picMkLst>
        </pc:picChg>
      </pc:sldChg>
      <pc:sldChg chg="addSp delSp modSp mod delAnim modAnim">
        <pc:chgData name="Gé Verbeek" userId="20d2065d-8055-4a68-a463-00777506795f" providerId="ADAL" clId="{052F12D9-A978-4E1B-AC1A-86BC93B5B571}" dt="2024-10-15T06:47:47.813" v="1319" actId="1076"/>
        <pc:sldMkLst>
          <pc:docMk/>
          <pc:sldMk cId="3944922893" sldId="397"/>
        </pc:sldMkLst>
        <pc:spChg chg="mod">
          <ac:chgData name="Gé Verbeek" userId="20d2065d-8055-4a68-a463-00777506795f" providerId="ADAL" clId="{052F12D9-A978-4E1B-AC1A-86BC93B5B571}" dt="2024-10-15T06:47:01.826" v="1314" actId="20577"/>
          <ac:spMkLst>
            <pc:docMk/>
            <pc:sldMk cId="3944922893" sldId="397"/>
            <ac:spMk id="5122" creationId="{80899F95-2E30-4511-922B-B88C19CF0D84}"/>
          </ac:spMkLst>
        </pc:spChg>
        <pc:spChg chg="add del">
          <ac:chgData name="Gé Verbeek" userId="20d2065d-8055-4a68-a463-00777506795f" providerId="ADAL" clId="{052F12D9-A978-4E1B-AC1A-86BC93B5B571}" dt="2024-10-15T06:47:41.759" v="1317" actId="22"/>
          <ac:spMkLst>
            <pc:docMk/>
            <pc:sldMk cId="3944922893" sldId="39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06:47:21.355" v="1316"/>
          <ac:picMkLst>
            <pc:docMk/>
            <pc:sldMk cId="3944922893" sldId="397"/>
            <ac:picMk id="2" creationId="{3222CCC3-D81B-E960-340D-E826B5850195}"/>
          </ac:picMkLst>
        </pc:picChg>
        <pc:picChg chg="add mod ord">
          <ac:chgData name="Gé Verbeek" userId="20d2065d-8055-4a68-a463-00777506795f" providerId="ADAL" clId="{052F12D9-A978-4E1B-AC1A-86BC93B5B571}" dt="2024-10-15T06:47:47.813" v="1319" actId="1076"/>
          <ac:picMkLst>
            <pc:docMk/>
            <pc:sldMk cId="3944922893" sldId="397"/>
            <ac:picMk id="4" creationId="{9120173D-968B-7BD9-1F65-927768C67E08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48:45.005" v="4167"/>
        <pc:sldMkLst>
          <pc:docMk/>
          <pc:sldMk cId="662202770" sldId="398"/>
        </pc:sldMkLst>
        <pc:spChg chg="mod">
          <ac:chgData name="Gé Verbeek" userId="20d2065d-8055-4a68-a463-00777506795f" providerId="ADAL" clId="{052F12D9-A978-4E1B-AC1A-86BC93B5B571}" dt="2024-10-15T07:04:19.791" v="1990" actId="20577"/>
          <ac:spMkLst>
            <pc:docMk/>
            <pc:sldMk cId="662202770" sldId="398"/>
            <ac:spMk id="5122" creationId="{80899F95-2E30-4511-922B-B88C19CF0D84}"/>
          </ac:spMkLst>
        </pc:spChg>
        <pc:picChg chg="add mod">
          <ac:chgData name="Gé Verbeek" userId="20d2065d-8055-4a68-a463-00777506795f" providerId="ADAL" clId="{052F12D9-A978-4E1B-AC1A-86BC93B5B571}" dt="2024-10-15T07:05:01.550" v="1995" actId="14100"/>
          <ac:picMkLst>
            <pc:docMk/>
            <pc:sldMk cId="662202770" sldId="398"/>
            <ac:picMk id="3" creationId="{ECBE8CAA-78D4-0B1F-A3F3-2F08EA0DBE15}"/>
          </ac:picMkLst>
        </pc:picChg>
      </pc:sldChg>
      <pc:sldChg chg="addSp delSp modSp mod ord addAnim delAnim modAnim">
        <pc:chgData name="Gé Verbeek" userId="20d2065d-8055-4a68-a463-00777506795f" providerId="ADAL" clId="{052F12D9-A978-4E1B-AC1A-86BC93B5B571}" dt="2024-10-15T16:56:53.018" v="4401"/>
        <pc:sldMkLst>
          <pc:docMk/>
          <pc:sldMk cId="3116696551" sldId="399"/>
        </pc:sldMkLst>
        <pc:spChg chg="mod">
          <ac:chgData name="Gé Verbeek" userId="20d2065d-8055-4a68-a463-00777506795f" providerId="ADAL" clId="{052F12D9-A978-4E1B-AC1A-86BC93B5B571}" dt="2024-10-15T07:05:44.576" v="2015" actId="20577"/>
          <ac:spMkLst>
            <pc:docMk/>
            <pc:sldMk cId="3116696551" sldId="399"/>
            <ac:spMk id="5122" creationId="{80899F95-2E30-4511-922B-B88C19CF0D84}"/>
          </ac:spMkLst>
        </pc:spChg>
        <pc:spChg chg="add del">
          <ac:chgData name="Gé Verbeek" userId="20d2065d-8055-4a68-a463-00777506795f" providerId="ADAL" clId="{052F12D9-A978-4E1B-AC1A-86BC93B5B571}" dt="2024-10-15T07:06:19.104" v="2021" actId="22"/>
          <ac:spMkLst>
            <pc:docMk/>
            <pc:sldMk cId="3116696551" sldId="399"/>
            <ac:spMk id="7171" creationId="{E224BC8B-2913-4038-A10D-36A485D9D174}"/>
          </ac:spMkLst>
        </pc:spChg>
        <pc:picChg chg="add del mod ord">
          <ac:chgData name="Gé Verbeek" userId="20d2065d-8055-4a68-a463-00777506795f" providerId="ADAL" clId="{052F12D9-A978-4E1B-AC1A-86BC93B5B571}" dt="2024-10-15T07:06:19.104" v="2021" actId="22"/>
          <ac:picMkLst>
            <pc:docMk/>
            <pc:sldMk cId="3116696551" sldId="399"/>
            <ac:picMk id="3" creationId="{072CA4FB-3FF6-5832-0FCD-506C774D4FE9}"/>
          </ac:picMkLst>
        </pc:picChg>
        <pc:picChg chg="add mod">
          <ac:chgData name="Gé Verbeek" userId="20d2065d-8055-4a68-a463-00777506795f" providerId="ADAL" clId="{052F12D9-A978-4E1B-AC1A-86BC93B5B571}" dt="2024-10-15T07:07:33.218" v="2028" actId="14100"/>
          <ac:picMkLst>
            <pc:docMk/>
            <pc:sldMk cId="3116696551" sldId="399"/>
            <ac:picMk id="5" creationId="{92ECE442-3E0D-374E-D22F-1F74376B6ACA}"/>
          </ac:picMkLst>
        </pc:picChg>
      </pc:sldChg>
      <pc:sldChg chg="addSp modSp mod ord modAnim">
        <pc:chgData name="Gé Verbeek" userId="20d2065d-8055-4a68-a463-00777506795f" providerId="ADAL" clId="{052F12D9-A978-4E1B-AC1A-86BC93B5B571}" dt="2024-10-15T17:36:59.546" v="5154"/>
        <pc:sldMkLst>
          <pc:docMk/>
          <pc:sldMk cId="53527164" sldId="400"/>
        </pc:sldMkLst>
        <pc:spChg chg="mod">
          <ac:chgData name="Gé Verbeek" userId="20d2065d-8055-4a68-a463-00777506795f" providerId="ADAL" clId="{052F12D9-A978-4E1B-AC1A-86BC93B5B571}" dt="2024-10-15T07:11:36.522" v="2120" actId="20577"/>
          <ac:spMkLst>
            <pc:docMk/>
            <pc:sldMk cId="53527164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07:13:36.995" v="2149" actId="20577"/>
          <ac:spMkLst>
            <pc:docMk/>
            <pc:sldMk cId="53527164" sldId="40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07:13:50.299" v="2151" actId="1076"/>
          <ac:picMkLst>
            <pc:docMk/>
            <pc:sldMk cId="53527164" sldId="400"/>
            <ac:picMk id="2" creationId="{8696EE6D-5BBF-55DB-6A2F-4031F10F9E1A}"/>
          </ac:picMkLst>
        </pc:picChg>
      </pc:sldChg>
      <pc:sldChg chg="addSp delSp modSp mod ord addAnim delAnim modAnim">
        <pc:chgData name="Gé Verbeek" userId="20d2065d-8055-4a68-a463-00777506795f" providerId="ADAL" clId="{052F12D9-A978-4E1B-AC1A-86BC93B5B571}" dt="2024-10-15T17:37:10.079" v="5158"/>
        <pc:sldMkLst>
          <pc:docMk/>
          <pc:sldMk cId="3140618427" sldId="401"/>
        </pc:sldMkLst>
        <pc:spChg chg="mod">
          <ac:chgData name="Gé Verbeek" userId="20d2065d-8055-4a68-a463-00777506795f" providerId="ADAL" clId="{052F12D9-A978-4E1B-AC1A-86BC93B5B571}" dt="2024-10-15T08:44:35.063" v="2175" actId="20577"/>
          <ac:spMkLst>
            <pc:docMk/>
            <pc:sldMk cId="3140618427" sldId="401"/>
            <ac:spMk id="5122" creationId="{80899F95-2E30-4511-922B-B88C19CF0D84}"/>
          </ac:spMkLst>
        </pc:spChg>
        <pc:spChg chg="add del">
          <ac:chgData name="Gé Verbeek" userId="20d2065d-8055-4a68-a463-00777506795f" providerId="ADAL" clId="{052F12D9-A978-4E1B-AC1A-86BC93B5B571}" dt="2024-10-15T08:44:44.082" v="2179" actId="22"/>
          <ac:spMkLst>
            <pc:docMk/>
            <pc:sldMk cId="3140618427" sldId="401"/>
            <ac:spMk id="7171" creationId="{E224BC8B-2913-4038-A10D-36A485D9D174}"/>
          </ac:spMkLst>
        </pc:spChg>
        <pc:picChg chg="add del mod ord">
          <ac:chgData name="Gé Verbeek" userId="20d2065d-8055-4a68-a463-00777506795f" providerId="ADAL" clId="{052F12D9-A978-4E1B-AC1A-86BC93B5B571}" dt="2024-10-15T08:44:44.082" v="2179" actId="22"/>
          <ac:picMkLst>
            <pc:docMk/>
            <pc:sldMk cId="3140618427" sldId="401"/>
            <ac:picMk id="3" creationId="{A847A3CA-6E17-6E60-137B-5CE650965B5C}"/>
          </ac:picMkLst>
        </pc:picChg>
        <pc:picChg chg="add mod">
          <ac:chgData name="Gé Verbeek" userId="20d2065d-8055-4a68-a463-00777506795f" providerId="ADAL" clId="{052F12D9-A978-4E1B-AC1A-86BC93B5B571}" dt="2024-10-15T13:49:47.504" v="4172" actId="14100"/>
          <ac:picMkLst>
            <pc:docMk/>
            <pc:sldMk cId="3140618427" sldId="401"/>
            <ac:picMk id="5" creationId="{9B9DED72-A3B7-D842-6C3E-C5B131D7ADBC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49:56.809" v="4174"/>
        <pc:sldMkLst>
          <pc:docMk/>
          <pc:sldMk cId="948736589" sldId="402"/>
        </pc:sldMkLst>
        <pc:spChg chg="mod">
          <ac:chgData name="Gé Verbeek" userId="20d2065d-8055-4a68-a463-00777506795f" providerId="ADAL" clId="{052F12D9-A978-4E1B-AC1A-86BC93B5B571}" dt="2024-10-15T08:45:47.227" v="2190" actId="20577"/>
          <ac:spMkLst>
            <pc:docMk/>
            <pc:sldMk cId="948736589" sldId="402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08:50:51.319" v="2218" actId="114"/>
          <ac:spMkLst>
            <pc:docMk/>
            <pc:sldMk cId="948736589" sldId="40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08:51:00.735" v="2221" actId="1076"/>
          <ac:picMkLst>
            <pc:docMk/>
            <pc:sldMk cId="948736589" sldId="402"/>
            <ac:picMk id="3" creationId="{9EAFCA96-95EC-E2E9-3283-8A2A0E53C1C9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51:20.810" v="4179"/>
        <pc:sldMkLst>
          <pc:docMk/>
          <pc:sldMk cId="4266843613" sldId="403"/>
        </pc:sldMkLst>
        <pc:spChg chg="mod">
          <ac:chgData name="Gé Verbeek" userId="20d2065d-8055-4a68-a463-00777506795f" providerId="ADAL" clId="{052F12D9-A978-4E1B-AC1A-86BC93B5B571}" dt="2024-10-15T08:52:16.964" v="2225"/>
          <ac:spMkLst>
            <pc:docMk/>
            <pc:sldMk cId="4266843613" sldId="403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3:50:21.089" v="4175" actId="14100"/>
          <ac:spMkLst>
            <pc:docMk/>
            <pc:sldMk cId="4266843613" sldId="40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51:17.805" v="4178" actId="14100"/>
          <ac:picMkLst>
            <pc:docMk/>
            <pc:sldMk cId="4266843613" sldId="403"/>
            <ac:picMk id="3" creationId="{515416A5-C170-0FED-0517-F7B24F885612}"/>
          </ac:picMkLst>
        </pc:picChg>
      </pc:sldChg>
      <pc:sldChg chg="addSp delSp modSp mod addAnim delAnim modAnim">
        <pc:chgData name="Gé Verbeek" userId="20d2065d-8055-4a68-a463-00777506795f" providerId="ADAL" clId="{052F12D9-A978-4E1B-AC1A-86BC93B5B571}" dt="2024-10-15T13:51:28.413" v="4180"/>
        <pc:sldMkLst>
          <pc:docMk/>
          <pc:sldMk cId="1405571845" sldId="404"/>
        </pc:sldMkLst>
        <pc:spChg chg="mod">
          <ac:chgData name="Gé Verbeek" userId="20d2065d-8055-4a68-a463-00777506795f" providerId="ADAL" clId="{052F12D9-A978-4E1B-AC1A-86BC93B5B571}" dt="2024-10-15T08:53:46.246" v="2244" actId="20577"/>
          <ac:spMkLst>
            <pc:docMk/>
            <pc:sldMk cId="1405571845" sldId="404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052F12D9-A978-4E1B-AC1A-86BC93B5B571}" dt="2024-10-15T09:02:45.096" v="2455" actId="114"/>
          <ac:spMkLst>
            <pc:docMk/>
            <pc:sldMk cId="1405571845" sldId="404"/>
            <ac:spMk id="7171" creationId="{E224BC8B-2913-4038-A10D-36A485D9D174}"/>
          </ac:spMkLst>
        </pc:spChg>
        <pc:picChg chg="add del mod ord">
          <ac:chgData name="Gé Verbeek" userId="20d2065d-8055-4a68-a463-00777506795f" providerId="ADAL" clId="{052F12D9-A978-4E1B-AC1A-86BC93B5B571}" dt="2024-10-15T08:54:09.929" v="2252" actId="22"/>
          <ac:picMkLst>
            <pc:docMk/>
            <pc:sldMk cId="1405571845" sldId="404"/>
            <ac:picMk id="3" creationId="{EB93EB70-FCEF-425E-018A-090479EFA72E}"/>
          </ac:picMkLst>
        </pc:picChg>
        <pc:picChg chg="add mod">
          <ac:chgData name="Gé Verbeek" userId="20d2065d-8055-4a68-a463-00777506795f" providerId="ADAL" clId="{052F12D9-A978-4E1B-AC1A-86BC93B5B571}" dt="2024-10-15T08:54:15.950" v="2255" actId="14100"/>
          <ac:picMkLst>
            <pc:docMk/>
            <pc:sldMk cId="1405571845" sldId="404"/>
            <ac:picMk id="5" creationId="{9F84AEE0-B815-6DB5-0534-E40604DBA61F}"/>
          </ac:picMkLst>
        </pc:picChg>
        <pc:picChg chg="add mod">
          <ac:chgData name="Gé Verbeek" userId="20d2065d-8055-4a68-a463-00777506795f" providerId="ADAL" clId="{052F12D9-A978-4E1B-AC1A-86BC93B5B571}" dt="2024-10-15T08:56:58.622" v="2258" actId="14100"/>
          <ac:picMkLst>
            <pc:docMk/>
            <pc:sldMk cId="1405571845" sldId="404"/>
            <ac:picMk id="7" creationId="{3D22712C-C9C6-1D30-36B6-D1FD652D7903}"/>
          </ac:picMkLst>
        </pc:picChg>
      </pc:sldChg>
      <pc:sldChg chg="addSp delSp modSp mod modAnim">
        <pc:chgData name="Gé Verbeek" userId="20d2065d-8055-4a68-a463-00777506795f" providerId="ADAL" clId="{052F12D9-A978-4E1B-AC1A-86BC93B5B571}" dt="2024-10-15T10:12:02.443" v="2882" actId="21"/>
        <pc:sldMkLst>
          <pc:docMk/>
          <pc:sldMk cId="4036548618" sldId="405"/>
        </pc:sldMkLst>
        <pc:spChg chg="mod">
          <ac:chgData name="Gé Verbeek" userId="20d2065d-8055-4a68-a463-00777506795f" providerId="ADAL" clId="{052F12D9-A978-4E1B-AC1A-86BC93B5B571}" dt="2024-10-15T10:06:52.209" v="2555" actId="20577"/>
          <ac:spMkLst>
            <pc:docMk/>
            <pc:sldMk cId="4036548618" sldId="405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0:11:53.466" v="2881" actId="20577"/>
          <ac:spMkLst>
            <pc:docMk/>
            <pc:sldMk cId="4036548618" sldId="405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052F12D9-A978-4E1B-AC1A-86BC93B5B571}" dt="2024-10-15T10:12:02.443" v="2882" actId="21"/>
          <ac:picMkLst>
            <pc:docMk/>
            <pc:sldMk cId="4036548618" sldId="405"/>
            <ac:picMk id="3" creationId="{AD50F6B1-C716-CDF7-BB86-F014FF3D8351}"/>
          </ac:picMkLst>
        </pc:picChg>
      </pc:sldChg>
      <pc:sldChg chg="addSp delSp modSp mod modAnim">
        <pc:chgData name="Gé Verbeek" userId="20d2065d-8055-4a68-a463-00777506795f" providerId="ADAL" clId="{052F12D9-A978-4E1B-AC1A-86BC93B5B571}" dt="2024-10-15T13:51:48.235" v="4182" actId="1076"/>
        <pc:sldMkLst>
          <pc:docMk/>
          <pc:sldMk cId="3284773710" sldId="406"/>
        </pc:sldMkLst>
        <pc:spChg chg="mod">
          <ac:chgData name="Gé Verbeek" userId="20d2065d-8055-4a68-a463-00777506795f" providerId="ADAL" clId="{052F12D9-A978-4E1B-AC1A-86BC93B5B571}" dt="2024-10-15T10:12:20.281" v="2896" actId="20577"/>
          <ac:spMkLst>
            <pc:docMk/>
            <pc:sldMk cId="3284773710" sldId="406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0:17:32.513" v="3309" actId="20577"/>
          <ac:spMkLst>
            <pc:docMk/>
            <pc:sldMk cId="3284773710" sldId="406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052F12D9-A978-4E1B-AC1A-86BC93B5B571}" dt="2024-10-15T10:17:53.929" v="3312" actId="21"/>
          <ac:picMkLst>
            <pc:docMk/>
            <pc:sldMk cId="3284773710" sldId="406"/>
            <ac:picMk id="2" creationId="{7F992C87-5FC4-5662-0900-BBA9F9729FC2}"/>
          </ac:picMkLst>
        </pc:picChg>
        <pc:picChg chg="add mod">
          <ac:chgData name="Gé Verbeek" userId="20d2065d-8055-4a68-a463-00777506795f" providerId="ADAL" clId="{052F12D9-A978-4E1B-AC1A-86BC93B5B571}" dt="2024-10-15T13:51:48.235" v="4182" actId="1076"/>
          <ac:picMkLst>
            <pc:docMk/>
            <pc:sldMk cId="3284773710" sldId="406"/>
            <ac:picMk id="4" creationId="{69FBA8CD-F7C8-A9F6-348F-2676BE98C799}"/>
          </ac:picMkLst>
        </pc:picChg>
      </pc:sldChg>
      <pc:sldChg chg="addSp delSp modSp mod modAnim">
        <pc:chgData name="Gé Verbeek" userId="20d2065d-8055-4a68-a463-00777506795f" providerId="ADAL" clId="{052F12D9-A978-4E1B-AC1A-86BC93B5B571}" dt="2024-10-15T10:25:14.725" v="3848" actId="20577"/>
        <pc:sldMkLst>
          <pc:docMk/>
          <pc:sldMk cId="1991606200" sldId="407"/>
        </pc:sldMkLst>
        <pc:spChg chg="mod">
          <ac:chgData name="Gé Verbeek" userId="20d2065d-8055-4a68-a463-00777506795f" providerId="ADAL" clId="{052F12D9-A978-4E1B-AC1A-86BC93B5B571}" dt="2024-10-15T10:25:14.725" v="3848" actId="20577"/>
          <ac:spMkLst>
            <pc:docMk/>
            <pc:sldMk cId="1991606200" sldId="407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0:23:22.476" v="3844" actId="20577"/>
          <ac:spMkLst>
            <pc:docMk/>
            <pc:sldMk cId="1991606200" sldId="407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052F12D9-A978-4E1B-AC1A-86BC93B5B571}" dt="2024-10-15T10:24:44.878" v="3845" actId="478"/>
          <ac:picMkLst>
            <pc:docMk/>
            <pc:sldMk cId="1991606200" sldId="407"/>
            <ac:picMk id="2" creationId="{6C22A5EB-E141-8DBF-A0DB-D1FE62B8CE9D}"/>
          </ac:picMkLst>
        </pc:picChg>
        <pc:picChg chg="add mod">
          <ac:chgData name="Gé Verbeek" userId="20d2065d-8055-4a68-a463-00777506795f" providerId="ADAL" clId="{052F12D9-A978-4E1B-AC1A-86BC93B5B571}" dt="2024-10-15T10:24:52.665" v="3847" actId="1076"/>
          <ac:picMkLst>
            <pc:docMk/>
            <pc:sldMk cId="1991606200" sldId="407"/>
            <ac:picMk id="4" creationId="{5DF30480-F188-2C33-3DAA-81AB68AB96BA}"/>
          </ac:picMkLst>
        </pc:picChg>
      </pc:sldChg>
      <pc:sldChg chg="addSp modSp mod modAnim">
        <pc:chgData name="Gé Verbeek" userId="20d2065d-8055-4a68-a463-00777506795f" providerId="ADAL" clId="{052F12D9-A978-4E1B-AC1A-86BC93B5B571}" dt="2024-10-15T13:56:09.063" v="4190"/>
        <pc:sldMkLst>
          <pc:docMk/>
          <pc:sldMk cId="2164801921" sldId="408"/>
        </pc:sldMkLst>
        <pc:spChg chg="mod">
          <ac:chgData name="Gé Verbeek" userId="20d2065d-8055-4a68-a463-00777506795f" providerId="ADAL" clId="{052F12D9-A978-4E1B-AC1A-86BC93B5B571}" dt="2024-10-15T10:26:33.798" v="3873" actId="20577"/>
          <ac:spMkLst>
            <pc:docMk/>
            <pc:sldMk cId="2164801921" sldId="408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0:28:36.049" v="3901" actId="5793"/>
          <ac:spMkLst>
            <pc:docMk/>
            <pc:sldMk cId="2164801921" sldId="40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55:05.774" v="4187" actId="1076"/>
          <ac:picMkLst>
            <pc:docMk/>
            <pc:sldMk cId="2164801921" sldId="408"/>
            <ac:picMk id="3" creationId="{FA511BE5-55E4-84A4-F51E-DB3DF2E7BE28}"/>
          </ac:picMkLst>
        </pc:picChg>
        <pc:picChg chg="add mod">
          <ac:chgData name="Gé Verbeek" userId="20d2065d-8055-4a68-a463-00777506795f" providerId="ADAL" clId="{052F12D9-A978-4E1B-AC1A-86BC93B5B571}" dt="2024-10-15T13:56:04.786" v="4189" actId="1076"/>
          <ac:picMkLst>
            <pc:docMk/>
            <pc:sldMk cId="2164801921" sldId="408"/>
            <ac:picMk id="5" creationId="{92B3E45A-6D27-7C10-21F0-93B7E0DD5105}"/>
          </ac:picMkLst>
        </pc:picChg>
      </pc:sldChg>
      <pc:sldChg chg="modSp mod">
        <pc:chgData name="Gé Verbeek" userId="20d2065d-8055-4a68-a463-00777506795f" providerId="ADAL" clId="{052F12D9-A978-4E1B-AC1A-86BC93B5B571}" dt="2024-10-15T17:29:35.704" v="4958" actId="20577"/>
        <pc:sldMkLst>
          <pc:docMk/>
          <pc:sldMk cId="748232163" sldId="429"/>
        </pc:sldMkLst>
        <pc:spChg chg="mod">
          <ac:chgData name="Gé Verbeek" userId="20d2065d-8055-4a68-a463-00777506795f" providerId="ADAL" clId="{052F12D9-A978-4E1B-AC1A-86BC93B5B571}" dt="2024-10-15T17:29:35.704" v="4958" actId="20577"/>
          <ac:spMkLst>
            <pc:docMk/>
            <pc:sldMk cId="748232163" sldId="429"/>
            <ac:spMk id="2" creationId="{E02817E0-C55E-7E38-5FBA-D3614F648230}"/>
          </ac:spMkLst>
        </pc:spChg>
      </pc:sldChg>
      <pc:sldChg chg="modSp mod">
        <pc:chgData name="Gé Verbeek" userId="20d2065d-8055-4a68-a463-00777506795f" providerId="ADAL" clId="{052F12D9-A978-4E1B-AC1A-86BC93B5B571}" dt="2024-10-15T17:29:59.727" v="4966" actId="20577"/>
        <pc:sldMkLst>
          <pc:docMk/>
          <pc:sldMk cId="816031380" sldId="431"/>
        </pc:sldMkLst>
        <pc:spChg chg="mod">
          <ac:chgData name="Gé Verbeek" userId="20d2065d-8055-4a68-a463-00777506795f" providerId="ADAL" clId="{052F12D9-A978-4E1B-AC1A-86BC93B5B571}" dt="2024-10-15T17:29:59.727" v="4966" actId="20577"/>
          <ac:spMkLst>
            <pc:docMk/>
            <pc:sldMk cId="816031380" sldId="431"/>
            <ac:spMk id="2" creationId="{E02817E0-C55E-7E38-5FBA-D3614F648230}"/>
          </ac:spMkLst>
        </pc:spChg>
      </pc:sldChg>
      <pc:sldChg chg="del">
        <pc:chgData name="Gé Verbeek" userId="20d2065d-8055-4a68-a463-00777506795f" providerId="ADAL" clId="{052F12D9-A978-4E1B-AC1A-86BC93B5B571}" dt="2024-10-13T16:23:10.458" v="1" actId="47"/>
        <pc:sldMkLst>
          <pc:docMk/>
          <pc:sldMk cId="2555521255" sldId="436"/>
        </pc:sldMkLst>
      </pc:sldChg>
      <pc:sldChg chg="modSp mod">
        <pc:chgData name="Gé Verbeek" userId="20d2065d-8055-4a68-a463-00777506795f" providerId="ADAL" clId="{052F12D9-A978-4E1B-AC1A-86BC93B5B571}" dt="2024-10-15T17:25:53.859" v="4902" actId="20577"/>
        <pc:sldMkLst>
          <pc:docMk/>
          <pc:sldMk cId="3635995796" sldId="440"/>
        </pc:sldMkLst>
        <pc:spChg chg="mod">
          <ac:chgData name="Gé Verbeek" userId="20d2065d-8055-4a68-a463-00777506795f" providerId="ADAL" clId="{052F12D9-A978-4E1B-AC1A-86BC93B5B571}" dt="2024-10-15T17:25:53.859" v="4902" actId="20577"/>
          <ac:spMkLst>
            <pc:docMk/>
            <pc:sldMk cId="3635995796" sldId="440"/>
            <ac:spMk id="5122" creationId="{80899F95-2E30-4511-922B-B88C19CF0D84}"/>
          </ac:spMkLst>
        </pc:spChg>
      </pc:sldChg>
      <pc:sldChg chg="modSp mod">
        <pc:chgData name="Gé Verbeek" userId="20d2065d-8055-4a68-a463-00777506795f" providerId="ADAL" clId="{052F12D9-A978-4E1B-AC1A-86BC93B5B571}" dt="2024-10-15T17:30:29.804" v="4974" actId="20577"/>
        <pc:sldMkLst>
          <pc:docMk/>
          <pc:sldMk cId="3915904766" sldId="458"/>
        </pc:sldMkLst>
        <pc:spChg chg="mod">
          <ac:chgData name="Gé Verbeek" userId="20d2065d-8055-4a68-a463-00777506795f" providerId="ADAL" clId="{052F12D9-A978-4E1B-AC1A-86BC93B5B571}" dt="2024-10-15T17:30:29.804" v="4974" actId="20577"/>
          <ac:spMkLst>
            <pc:docMk/>
            <pc:sldMk cId="3915904766" sldId="458"/>
            <ac:spMk id="2" creationId="{81F59752-5A04-673D-D0DD-C27DB3EEDB51}"/>
          </ac:spMkLst>
        </pc:spChg>
      </pc:sldChg>
      <pc:sldChg chg="modSp mod">
        <pc:chgData name="Gé Verbeek" userId="20d2065d-8055-4a68-a463-00777506795f" providerId="ADAL" clId="{052F12D9-A978-4E1B-AC1A-86BC93B5B571}" dt="2024-10-15T17:32:55.120" v="4979" actId="20577"/>
        <pc:sldMkLst>
          <pc:docMk/>
          <pc:sldMk cId="1791633678" sldId="471"/>
        </pc:sldMkLst>
        <pc:spChg chg="mod">
          <ac:chgData name="Gé Verbeek" userId="20d2065d-8055-4a68-a463-00777506795f" providerId="ADAL" clId="{052F12D9-A978-4E1B-AC1A-86BC93B5B571}" dt="2024-10-15T17:32:55.120" v="4979" actId="20577"/>
          <ac:spMkLst>
            <pc:docMk/>
            <pc:sldMk cId="1791633678" sldId="471"/>
            <ac:spMk id="2" creationId="{E6A7B2BA-7E88-5077-850B-A17947EBFBF0}"/>
          </ac:spMkLst>
        </pc:spChg>
      </pc:sldChg>
      <pc:sldChg chg="modSp mod">
        <pc:chgData name="Gé Verbeek" userId="20d2065d-8055-4a68-a463-00777506795f" providerId="ADAL" clId="{052F12D9-A978-4E1B-AC1A-86BC93B5B571}" dt="2024-10-15T17:33:02.865" v="4981" actId="20577"/>
        <pc:sldMkLst>
          <pc:docMk/>
          <pc:sldMk cId="1359661033" sldId="472"/>
        </pc:sldMkLst>
        <pc:spChg chg="mod">
          <ac:chgData name="Gé Verbeek" userId="20d2065d-8055-4a68-a463-00777506795f" providerId="ADAL" clId="{052F12D9-A978-4E1B-AC1A-86BC93B5B571}" dt="2024-10-15T17:33:02.865" v="4981" actId="20577"/>
          <ac:spMkLst>
            <pc:docMk/>
            <pc:sldMk cId="1359661033" sldId="472"/>
            <ac:spMk id="2" creationId="{E6A7B2BA-7E88-5077-850B-A17947EBFBF0}"/>
          </ac:spMkLst>
        </pc:spChg>
      </pc:sldChg>
      <pc:sldChg chg="modSp mod">
        <pc:chgData name="Gé Verbeek" userId="20d2065d-8055-4a68-a463-00777506795f" providerId="ADAL" clId="{052F12D9-A978-4E1B-AC1A-86BC93B5B571}" dt="2024-10-15T17:32:46.535" v="4977" actId="20577"/>
        <pc:sldMkLst>
          <pc:docMk/>
          <pc:sldMk cId="659238409" sldId="473"/>
        </pc:sldMkLst>
        <pc:spChg chg="mod">
          <ac:chgData name="Gé Verbeek" userId="20d2065d-8055-4a68-a463-00777506795f" providerId="ADAL" clId="{052F12D9-A978-4E1B-AC1A-86BC93B5B571}" dt="2024-10-15T17:32:46.535" v="4977" actId="20577"/>
          <ac:spMkLst>
            <pc:docMk/>
            <pc:sldMk cId="659238409" sldId="473"/>
            <ac:spMk id="2" creationId="{E6A7B2BA-7E88-5077-850B-A17947EBFBF0}"/>
          </ac:spMkLst>
        </pc:spChg>
      </pc:sldChg>
      <pc:sldChg chg="modSp mod">
        <pc:chgData name="Gé Verbeek" userId="20d2065d-8055-4a68-a463-00777506795f" providerId="ADAL" clId="{052F12D9-A978-4E1B-AC1A-86BC93B5B571}" dt="2024-10-15T17:42:53.251" v="5242" actId="20577"/>
        <pc:sldMkLst>
          <pc:docMk/>
          <pc:sldMk cId="3530842192" sldId="474"/>
        </pc:sldMkLst>
        <pc:spChg chg="mod">
          <ac:chgData name="Gé Verbeek" userId="20d2065d-8055-4a68-a463-00777506795f" providerId="ADAL" clId="{052F12D9-A978-4E1B-AC1A-86BC93B5B571}" dt="2024-10-15T17:42:53.251" v="5242" actId="20577"/>
          <ac:spMkLst>
            <pc:docMk/>
            <pc:sldMk cId="3530842192" sldId="474"/>
            <ac:spMk id="7171" creationId="{E224BC8B-2913-4038-A10D-36A485D9D174}"/>
          </ac:spMkLst>
        </pc:spChg>
      </pc:sldChg>
      <pc:sldChg chg="addSp delSp modSp mod">
        <pc:chgData name="Gé Verbeek" userId="20d2065d-8055-4a68-a463-00777506795f" providerId="ADAL" clId="{052F12D9-A978-4E1B-AC1A-86BC93B5B571}" dt="2024-10-17T17:57:27.121" v="5255" actId="478"/>
        <pc:sldMkLst>
          <pc:docMk/>
          <pc:sldMk cId="3813923865" sldId="475"/>
        </pc:sldMkLst>
        <pc:spChg chg="del">
          <ac:chgData name="Gé Verbeek" userId="20d2065d-8055-4a68-a463-00777506795f" providerId="ADAL" clId="{052F12D9-A978-4E1B-AC1A-86BC93B5B571}" dt="2024-10-17T17:57:27.121" v="5255" actId="478"/>
          <ac:spMkLst>
            <pc:docMk/>
            <pc:sldMk cId="3813923865" sldId="475"/>
            <ac:spMk id="2" creationId="{6DADC27E-CE15-18DE-A684-F225027F5B08}"/>
          </ac:spMkLst>
        </pc:spChg>
        <pc:spChg chg="add del mod">
          <ac:chgData name="Gé Verbeek" userId="20d2065d-8055-4a68-a463-00777506795f" providerId="ADAL" clId="{052F12D9-A978-4E1B-AC1A-86BC93B5B571}" dt="2024-10-17T17:56:58.003" v="5252" actId="22"/>
          <ac:spMkLst>
            <pc:docMk/>
            <pc:sldMk cId="3813923865" sldId="475"/>
            <ac:spMk id="4" creationId="{1B83CF97-E665-C3D5-F35E-F7E9888EF325}"/>
          </ac:spMkLst>
        </pc:spChg>
        <pc:picChg chg="add mod ord">
          <ac:chgData name="Gé Verbeek" userId="20d2065d-8055-4a68-a463-00777506795f" providerId="ADAL" clId="{052F12D9-A978-4E1B-AC1A-86BC93B5B571}" dt="2024-10-17T17:57:05.334" v="5254" actId="14100"/>
          <ac:picMkLst>
            <pc:docMk/>
            <pc:sldMk cId="3813923865" sldId="475"/>
            <ac:picMk id="6" creationId="{5BF2D721-A613-7892-954E-A6E2A992C64E}"/>
          </ac:picMkLst>
        </pc:picChg>
        <pc:picChg chg="del">
          <ac:chgData name="Gé Verbeek" userId="20d2065d-8055-4a68-a463-00777506795f" providerId="ADAL" clId="{052F12D9-A978-4E1B-AC1A-86BC93B5B571}" dt="2024-10-17T17:56:55.027" v="5251" actId="478"/>
          <ac:picMkLst>
            <pc:docMk/>
            <pc:sldMk cId="3813923865" sldId="475"/>
            <ac:picMk id="7" creationId="{BD69F57B-71C1-8F7F-05D3-3FCC78FAECB1}"/>
          </ac:picMkLst>
        </pc:picChg>
      </pc:sldChg>
      <pc:sldChg chg="addSp modSp add del mod modAnim">
        <pc:chgData name="Gé Verbeek" userId="20d2065d-8055-4a68-a463-00777506795f" providerId="ADAL" clId="{052F12D9-A978-4E1B-AC1A-86BC93B5B571}" dt="2024-10-15T13:42:47.384" v="4136" actId="14100"/>
        <pc:sldMkLst>
          <pc:docMk/>
          <pc:sldMk cId="1659737751" sldId="476"/>
        </pc:sldMkLst>
        <pc:spChg chg="mod">
          <ac:chgData name="Gé Verbeek" userId="20d2065d-8055-4a68-a463-00777506795f" providerId="ADAL" clId="{052F12D9-A978-4E1B-AC1A-86BC93B5B571}" dt="2024-10-15T13:42:21.972" v="4132" actId="1076"/>
          <ac:spMkLst>
            <pc:docMk/>
            <pc:sldMk cId="1659737751" sldId="47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42:47.384" v="4136" actId="14100"/>
          <ac:picMkLst>
            <pc:docMk/>
            <pc:sldMk cId="1659737751" sldId="476"/>
            <ac:picMk id="3" creationId="{F1A82104-D5FD-31EE-EDB6-F28A964C3A27}"/>
          </ac:picMkLst>
        </pc:picChg>
      </pc:sldChg>
      <pc:sldChg chg="addSp modSp add mod modAnim">
        <pc:chgData name="Gé Verbeek" userId="20d2065d-8055-4a68-a463-00777506795f" providerId="ADAL" clId="{052F12D9-A978-4E1B-AC1A-86BC93B5B571}" dt="2024-10-15T13:46:37.969" v="4149" actId="1076"/>
        <pc:sldMkLst>
          <pc:docMk/>
          <pc:sldMk cId="442137491" sldId="477"/>
        </pc:sldMkLst>
        <pc:spChg chg="mod">
          <ac:chgData name="Gé Verbeek" userId="20d2065d-8055-4a68-a463-00777506795f" providerId="ADAL" clId="{052F12D9-A978-4E1B-AC1A-86BC93B5B571}" dt="2024-10-15T13:45:21.044" v="4145" actId="20577"/>
          <ac:spMkLst>
            <pc:docMk/>
            <pc:sldMk cId="442137491" sldId="47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46:01.556" v="4147" actId="1076"/>
          <ac:picMkLst>
            <pc:docMk/>
            <pc:sldMk cId="442137491" sldId="477"/>
            <ac:picMk id="3" creationId="{A8882652-5ED3-10DE-E75C-4C07AB3F9B75}"/>
          </ac:picMkLst>
        </pc:picChg>
        <pc:picChg chg="add mod">
          <ac:chgData name="Gé Verbeek" userId="20d2065d-8055-4a68-a463-00777506795f" providerId="ADAL" clId="{052F12D9-A978-4E1B-AC1A-86BC93B5B571}" dt="2024-10-15T13:46:37.969" v="4149" actId="1076"/>
          <ac:picMkLst>
            <pc:docMk/>
            <pc:sldMk cId="442137491" sldId="477"/>
            <ac:picMk id="5" creationId="{7C7FD49F-6716-5B32-A2BE-22AF556BCB5B}"/>
          </ac:picMkLst>
        </pc:picChg>
      </pc:sldChg>
      <pc:sldChg chg="addSp modSp add mod modAnim">
        <pc:chgData name="Gé Verbeek" userId="20d2065d-8055-4a68-a463-00777506795f" providerId="ADAL" clId="{052F12D9-A978-4E1B-AC1A-86BC93B5B571}" dt="2024-10-15T06:40:20.006" v="1305" actId="1076"/>
        <pc:sldMkLst>
          <pc:docMk/>
          <pc:sldMk cId="271607480" sldId="478"/>
        </pc:sldMkLst>
        <pc:spChg chg="mod">
          <ac:chgData name="Gé Verbeek" userId="20d2065d-8055-4a68-a463-00777506795f" providerId="ADAL" clId="{052F12D9-A978-4E1B-AC1A-86BC93B5B571}" dt="2024-10-15T06:39:50.166" v="1300" actId="20577"/>
          <ac:spMkLst>
            <pc:docMk/>
            <pc:sldMk cId="271607480" sldId="47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06:40:20.006" v="1305" actId="1076"/>
          <ac:picMkLst>
            <pc:docMk/>
            <pc:sldMk cId="271607480" sldId="478"/>
            <ac:picMk id="3" creationId="{A9F598CB-AA70-7C28-8422-3F7C81B5AE48}"/>
          </ac:picMkLst>
        </pc:picChg>
      </pc:sldChg>
      <pc:sldChg chg="addSp modSp add mod modAnim">
        <pc:chgData name="Gé Verbeek" userId="20d2065d-8055-4a68-a463-00777506795f" providerId="ADAL" clId="{052F12D9-A978-4E1B-AC1A-86BC93B5B571}" dt="2024-10-15T13:47:43.825" v="4158" actId="1076"/>
        <pc:sldMkLst>
          <pc:docMk/>
          <pc:sldMk cId="1109210669" sldId="479"/>
        </pc:sldMkLst>
        <pc:spChg chg="add mod">
          <ac:chgData name="Gé Verbeek" userId="20d2065d-8055-4a68-a463-00777506795f" providerId="ADAL" clId="{052F12D9-A978-4E1B-AC1A-86BC93B5B571}" dt="2024-10-15T06:55:19.752" v="1601" actId="20577"/>
          <ac:spMkLst>
            <pc:docMk/>
            <pc:sldMk cId="1109210669" sldId="479"/>
            <ac:spMk id="2" creationId="{23A5EC85-F3EA-BDD3-42F8-E52298A00E54}"/>
          </ac:spMkLst>
        </pc:spChg>
        <pc:spChg chg="mod">
          <ac:chgData name="Gé Verbeek" userId="20d2065d-8055-4a68-a463-00777506795f" providerId="ADAL" clId="{052F12D9-A978-4E1B-AC1A-86BC93B5B571}" dt="2024-10-15T06:49:25.046" v="1363" actId="20577"/>
          <ac:spMkLst>
            <pc:docMk/>
            <pc:sldMk cId="1109210669" sldId="479"/>
            <ac:spMk id="5122" creationId="{80899F95-2E30-4511-922B-B88C19CF0D84}"/>
          </ac:spMkLst>
        </pc:spChg>
        <pc:picChg chg="mod">
          <ac:chgData name="Gé Verbeek" userId="20d2065d-8055-4a68-a463-00777506795f" providerId="ADAL" clId="{052F12D9-A978-4E1B-AC1A-86BC93B5B571}" dt="2024-10-15T13:47:43.825" v="4158" actId="1076"/>
          <ac:picMkLst>
            <pc:docMk/>
            <pc:sldMk cId="1109210669" sldId="479"/>
            <ac:picMk id="4" creationId="{9120173D-968B-7BD9-1F65-927768C67E08}"/>
          </ac:picMkLst>
        </pc:picChg>
      </pc:sldChg>
      <pc:sldChg chg="modSp add mod modAnim">
        <pc:chgData name="Gé Verbeek" userId="20d2065d-8055-4a68-a463-00777506795f" providerId="ADAL" clId="{052F12D9-A978-4E1B-AC1A-86BC93B5B571}" dt="2024-10-15T13:48:07.105" v="4162"/>
        <pc:sldMkLst>
          <pc:docMk/>
          <pc:sldMk cId="29830556" sldId="480"/>
        </pc:sldMkLst>
        <pc:spChg chg="mod">
          <ac:chgData name="Gé Verbeek" userId="20d2065d-8055-4a68-a463-00777506795f" providerId="ADAL" clId="{052F12D9-A978-4E1B-AC1A-86BC93B5B571}" dt="2024-10-15T07:00:00.275" v="1790" actId="20577"/>
          <ac:spMkLst>
            <pc:docMk/>
            <pc:sldMk cId="29830556" sldId="480"/>
            <ac:spMk id="2" creationId="{23A5EC85-F3EA-BDD3-42F8-E52298A00E54}"/>
          </ac:spMkLst>
        </pc:spChg>
        <pc:picChg chg="mod">
          <ac:chgData name="Gé Verbeek" userId="20d2065d-8055-4a68-a463-00777506795f" providerId="ADAL" clId="{052F12D9-A978-4E1B-AC1A-86BC93B5B571}" dt="2024-10-15T13:47:55.212" v="4159" actId="14100"/>
          <ac:picMkLst>
            <pc:docMk/>
            <pc:sldMk cId="29830556" sldId="480"/>
            <ac:picMk id="4" creationId="{9120173D-968B-7BD9-1F65-927768C67E08}"/>
          </ac:picMkLst>
        </pc:picChg>
      </pc:sldChg>
      <pc:sldChg chg="modSp add mod modAnim">
        <pc:chgData name="Gé Verbeek" userId="20d2065d-8055-4a68-a463-00777506795f" providerId="ADAL" clId="{052F12D9-A978-4E1B-AC1A-86BC93B5B571}" dt="2024-10-15T13:48:34.424" v="4166" actId="14100"/>
        <pc:sldMkLst>
          <pc:docMk/>
          <pc:sldMk cId="3494616752" sldId="481"/>
        </pc:sldMkLst>
        <pc:spChg chg="mod">
          <ac:chgData name="Gé Verbeek" userId="20d2065d-8055-4a68-a463-00777506795f" providerId="ADAL" clId="{052F12D9-A978-4E1B-AC1A-86BC93B5B571}" dt="2024-10-15T07:03:38.444" v="1971" actId="20577"/>
          <ac:spMkLst>
            <pc:docMk/>
            <pc:sldMk cId="3494616752" sldId="481"/>
            <ac:spMk id="2" creationId="{23A5EC85-F3EA-BDD3-42F8-E52298A00E54}"/>
          </ac:spMkLst>
        </pc:spChg>
        <pc:picChg chg="mod">
          <ac:chgData name="Gé Verbeek" userId="20d2065d-8055-4a68-a463-00777506795f" providerId="ADAL" clId="{052F12D9-A978-4E1B-AC1A-86BC93B5B571}" dt="2024-10-15T13:48:34.424" v="4166" actId="14100"/>
          <ac:picMkLst>
            <pc:docMk/>
            <pc:sldMk cId="3494616752" sldId="481"/>
            <ac:picMk id="4" creationId="{9120173D-968B-7BD9-1F65-927768C67E08}"/>
          </ac:picMkLst>
        </pc:picChg>
      </pc:sldChg>
      <pc:sldChg chg="addSp delSp modSp add mod ord modAnim">
        <pc:chgData name="Gé Verbeek" userId="20d2065d-8055-4a68-a463-00777506795f" providerId="ADAL" clId="{052F12D9-A978-4E1B-AC1A-86BC93B5B571}" dt="2024-10-15T17:36:56.062" v="5152"/>
        <pc:sldMkLst>
          <pc:docMk/>
          <pc:sldMk cId="1525678180" sldId="482"/>
        </pc:sldMkLst>
        <pc:spChg chg="add mod">
          <ac:chgData name="Gé Verbeek" userId="20d2065d-8055-4a68-a463-00777506795f" providerId="ADAL" clId="{052F12D9-A978-4E1B-AC1A-86BC93B5B571}" dt="2024-10-15T07:08:35.041" v="2042"/>
          <ac:spMkLst>
            <pc:docMk/>
            <pc:sldMk cId="1525678180" sldId="482"/>
            <ac:spMk id="2" creationId="{69E8C0C7-D11E-089F-9EDE-7DC87F62DF06}"/>
          </ac:spMkLst>
        </pc:spChg>
        <pc:spChg chg="mod">
          <ac:chgData name="Gé Verbeek" userId="20d2065d-8055-4a68-a463-00777506795f" providerId="ADAL" clId="{052F12D9-A978-4E1B-AC1A-86BC93B5B571}" dt="2024-10-15T07:11:06.835" v="2094" actId="20577"/>
          <ac:spMkLst>
            <pc:docMk/>
            <pc:sldMk cId="1525678180" sldId="482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052F12D9-A978-4E1B-AC1A-86BC93B5B571}" dt="2024-10-15T07:10:43.717" v="2081" actId="20577"/>
          <ac:spMkLst>
            <pc:docMk/>
            <pc:sldMk cId="1525678180" sldId="482"/>
            <ac:spMk id="7171" creationId="{E224BC8B-2913-4038-A10D-36A485D9D174}"/>
          </ac:spMkLst>
        </pc:spChg>
        <pc:picChg chg="mod">
          <ac:chgData name="Gé Verbeek" userId="20d2065d-8055-4a68-a463-00777506795f" providerId="ADAL" clId="{052F12D9-A978-4E1B-AC1A-86BC93B5B571}" dt="2024-10-15T07:10:38.248" v="2080" actId="1076"/>
          <ac:picMkLst>
            <pc:docMk/>
            <pc:sldMk cId="1525678180" sldId="482"/>
            <ac:picMk id="5" creationId="{92ECE442-3E0D-374E-D22F-1F74376B6ACA}"/>
          </ac:picMkLst>
        </pc:picChg>
      </pc:sldChg>
      <pc:sldChg chg="modSp add modAnim">
        <pc:chgData name="Gé Verbeek" userId="20d2065d-8055-4a68-a463-00777506795f" providerId="ADAL" clId="{052F12D9-A978-4E1B-AC1A-86BC93B5B571}" dt="2024-10-15T13:51:40.764" v="4181"/>
        <pc:sldMkLst>
          <pc:docMk/>
          <pc:sldMk cId="3909830435" sldId="483"/>
        </pc:sldMkLst>
        <pc:spChg chg="mod">
          <ac:chgData name="Gé Verbeek" userId="20d2065d-8055-4a68-a463-00777506795f" providerId="ADAL" clId="{052F12D9-A978-4E1B-AC1A-86BC93B5B571}" dt="2024-10-15T09:04:53.987" v="2545" actId="20577"/>
          <ac:spMkLst>
            <pc:docMk/>
            <pc:sldMk cId="3909830435" sldId="483"/>
            <ac:spMk id="7171" creationId="{E224BC8B-2913-4038-A10D-36A485D9D174}"/>
          </ac:spMkLst>
        </pc:spChg>
      </pc:sldChg>
      <pc:sldChg chg="addSp delSp modSp add mod delAnim">
        <pc:chgData name="Gé Verbeek" userId="20d2065d-8055-4a68-a463-00777506795f" providerId="ADAL" clId="{052F12D9-A978-4E1B-AC1A-86BC93B5B571}" dt="2024-10-15T13:56:14.837" v="4191" actId="1076"/>
        <pc:sldMkLst>
          <pc:docMk/>
          <pc:sldMk cId="343011231" sldId="484"/>
        </pc:sldMkLst>
        <pc:spChg chg="mod">
          <ac:chgData name="Gé Verbeek" userId="20d2065d-8055-4a68-a463-00777506795f" providerId="ADAL" clId="{052F12D9-A978-4E1B-AC1A-86BC93B5B571}" dt="2024-10-15T12:39:06.103" v="3961" actId="14100"/>
          <ac:spMkLst>
            <pc:docMk/>
            <pc:sldMk cId="343011231" sldId="484"/>
            <ac:spMk id="5122" creationId="{80899F95-2E30-4511-922B-B88C19CF0D84}"/>
          </ac:spMkLst>
        </pc:spChg>
        <pc:spChg chg="del">
          <ac:chgData name="Gé Verbeek" userId="20d2065d-8055-4a68-a463-00777506795f" providerId="ADAL" clId="{052F12D9-A978-4E1B-AC1A-86BC93B5B571}" dt="2024-10-15T12:38:24.129" v="3906" actId="22"/>
          <ac:spMkLst>
            <pc:docMk/>
            <pc:sldMk cId="343011231" sldId="484"/>
            <ac:spMk id="7171" creationId="{E224BC8B-2913-4038-A10D-36A485D9D174}"/>
          </ac:spMkLst>
        </pc:spChg>
        <pc:picChg chg="add mod ord">
          <ac:chgData name="Gé Verbeek" userId="20d2065d-8055-4a68-a463-00777506795f" providerId="ADAL" clId="{052F12D9-A978-4E1B-AC1A-86BC93B5B571}" dt="2024-10-15T13:56:14.837" v="4191" actId="1076"/>
          <ac:picMkLst>
            <pc:docMk/>
            <pc:sldMk cId="343011231" sldId="484"/>
            <ac:picMk id="3" creationId="{70FFAA63-8FEE-4B62-9C15-64F70EAC3C14}"/>
          </ac:picMkLst>
        </pc:picChg>
      </pc:sldChg>
      <pc:sldChg chg="modSp add mod replId modAnim">
        <pc:chgData name="Gé Verbeek" userId="20d2065d-8055-4a68-a463-00777506795f" providerId="ADAL" clId="{052F12D9-A978-4E1B-AC1A-86BC93B5B571}" dt="2024-10-15T14:00:20.651" v="4231" actId="21"/>
        <pc:sldMkLst>
          <pc:docMk/>
          <pc:sldMk cId="3153681920" sldId="485"/>
        </pc:sldMkLst>
        <pc:spChg chg="mod">
          <ac:chgData name="Gé Verbeek" userId="20d2065d-8055-4a68-a463-00777506795f" providerId="ADAL" clId="{052F12D9-A978-4E1B-AC1A-86BC93B5B571}" dt="2024-10-15T12:42:11.366" v="3969" actId="14100"/>
          <ac:spMkLst>
            <pc:docMk/>
            <pc:sldMk cId="3153681920" sldId="485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4:00:20.651" v="4231" actId="21"/>
          <ac:spMkLst>
            <pc:docMk/>
            <pc:sldMk cId="3153681920" sldId="485"/>
            <ac:spMk id="7171" creationId="{E224BC8B-2913-4038-A10D-36A485D9D174}"/>
          </ac:spMkLst>
        </pc:spChg>
      </pc:sldChg>
      <pc:sldChg chg="addSp modSp add mod modAnim">
        <pc:chgData name="Gé Verbeek" userId="20d2065d-8055-4a68-a463-00777506795f" providerId="ADAL" clId="{052F12D9-A978-4E1B-AC1A-86BC93B5B571}" dt="2024-10-15T14:01:39.555" v="4258"/>
        <pc:sldMkLst>
          <pc:docMk/>
          <pc:sldMk cId="2627205024" sldId="486"/>
        </pc:sldMkLst>
        <pc:spChg chg="mod">
          <ac:chgData name="Gé Verbeek" userId="20d2065d-8055-4a68-a463-00777506795f" providerId="ADAL" clId="{052F12D9-A978-4E1B-AC1A-86BC93B5B571}" dt="2024-10-15T12:42:20.461" v="3971" actId="27636"/>
          <ac:spMkLst>
            <pc:docMk/>
            <pc:sldMk cId="2627205024" sldId="486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4:01:28.531" v="4257" actId="5793"/>
          <ac:spMkLst>
            <pc:docMk/>
            <pc:sldMk cId="2627205024" sldId="48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4:00:09.453" v="4230" actId="14100"/>
          <ac:picMkLst>
            <pc:docMk/>
            <pc:sldMk cId="2627205024" sldId="486"/>
            <ac:picMk id="2" creationId="{675E918A-2FA8-0A52-08F1-0C61659E7BA1}"/>
          </ac:picMkLst>
        </pc:picChg>
      </pc:sldChg>
      <pc:sldChg chg="addSp modSp add mod replId modAnim">
        <pc:chgData name="Gé Verbeek" userId="20d2065d-8055-4a68-a463-00777506795f" providerId="ADAL" clId="{052F12D9-A978-4E1B-AC1A-86BC93B5B571}" dt="2024-10-15T14:01:46.054" v="4259"/>
        <pc:sldMkLst>
          <pc:docMk/>
          <pc:sldMk cId="2864022861" sldId="487"/>
        </pc:sldMkLst>
        <pc:spChg chg="mod">
          <ac:chgData name="Gé Verbeek" userId="20d2065d-8055-4a68-a463-00777506795f" providerId="ADAL" clId="{052F12D9-A978-4E1B-AC1A-86BC93B5B571}" dt="2024-10-15T12:44:05.432" v="3979" actId="20577"/>
          <ac:spMkLst>
            <pc:docMk/>
            <pc:sldMk cId="2864022861" sldId="487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2:45:53.916" v="3987" actId="20577"/>
          <ac:spMkLst>
            <pc:docMk/>
            <pc:sldMk cId="2864022861" sldId="48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2:44:45.465" v="3982" actId="14100"/>
          <ac:picMkLst>
            <pc:docMk/>
            <pc:sldMk cId="2864022861" sldId="487"/>
            <ac:picMk id="2" creationId="{04D7FAB0-7DA8-F13D-EC86-2BFD2D87FC64}"/>
          </ac:picMkLst>
        </pc:picChg>
        <pc:picChg chg="add mod">
          <ac:chgData name="Gé Verbeek" userId="20d2065d-8055-4a68-a463-00777506795f" providerId="ADAL" clId="{052F12D9-A978-4E1B-AC1A-86BC93B5B571}" dt="2024-10-15T13:12:56.155" v="3991" actId="1076"/>
          <ac:picMkLst>
            <pc:docMk/>
            <pc:sldMk cId="2864022861" sldId="487"/>
            <ac:picMk id="4" creationId="{536E6A24-7330-25D0-CF3C-3719F0091057}"/>
          </ac:picMkLst>
        </pc:picChg>
      </pc:sldChg>
      <pc:sldChg chg="addSp modSp add mod replId modAnim">
        <pc:chgData name="Gé Verbeek" userId="20d2065d-8055-4a68-a463-00777506795f" providerId="ADAL" clId="{052F12D9-A978-4E1B-AC1A-86BC93B5B571}" dt="2024-10-15T14:01:55.388" v="4260"/>
        <pc:sldMkLst>
          <pc:docMk/>
          <pc:sldMk cId="3302828512" sldId="488"/>
        </pc:sldMkLst>
        <pc:spChg chg="mod">
          <ac:chgData name="Gé Verbeek" userId="20d2065d-8055-4a68-a463-00777506795f" providerId="ADAL" clId="{052F12D9-A978-4E1B-AC1A-86BC93B5B571}" dt="2024-10-15T13:25:39.322" v="4003" actId="27636"/>
          <ac:spMkLst>
            <pc:docMk/>
            <pc:sldMk cId="3302828512" sldId="488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3:26:06.674" v="4013" actId="5793"/>
          <ac:spMkLst>
            <pc:docMk/>
            <pc:sldMk cId="3302828512" sldId="48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26:36.786" v="4017" actId="1076"/>
          <ac:picMkLst>
            <pc:docMk/>
            <pc:sldMk cId="3302828512" sldId="488"/>
            <ac:picMk id="3" creationId="{A0410191-ECCA-B94D-E8B1-826CC5FB9F97}"/>
          </ac:picMkLst>
        </pc:picChg>
      </pc:sldChg>
      <pc:sldChg chg="modSp add mod replId modAnim">
        <pc:chgData name="Gé Verbeek" userId="20d2065d-8055-4a68-a463-00777506795f" providerId="ADAL" clId="{052F12D9-A978-4E1B-AC1A-86BC93B5B571}" dt="2024-10-15T14:03:27.202" v="4273" actId="1076"/>
        <pc:sldMkLst>
          <pc:docMk/>
          <pc:sldMk cId="2515599029" sldId="489"/>
        </pc:sldMkLst>
        <pc:spChg chg="mod">
          <ac:chgData name="Gé Verbeek" userId="20d2065d-8055-4a68-a463-00777506795f" providerId="ADAL" clId="{052F12D9-A978-4E1B-AC1A-86BC93B5B571}" dt="2024-10-15T14:02:54.846" v="4265" actId="27636"/>
          <ac:spMkLst>
            <pc:docMk/>
            <pc:sldMk cId="2515599029" sldId="489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4:03:27.202" v="4273" actId="1076"/>
          <ac:spMkLst>
            <pc:docMk/>
            <pc:sldMk cId="2515599029" sldId="489"/>
            <ac:spMk id="7171" creationId="{E224BC8B-2913-4038-A10D-36A485D9D174}"/>
          </ac:spMkLst>
        </pc:spChg>
      </pc:sldChg>
      <pc:sldChg chg="addSp modSp add mod ord modAnim">
        <pc:chgData name="Gé Verbeek" userId="20d2065d-8055-4a68-a463-00777506795f" providerId="ADAL" clId="{052F12D9-A978-4E1B-AC1A-86BC93B5B571}" dt="2024-10-15T13:53:10.160" v="4185" actId="14100"/>
        <pc:sldMkLst>
          <pc:docMk/>
          <pc:sldMk cId="1673505924" sldId="490"/>
        </pc:sldMkLst>
        <pc:spChg chg="mod">
          <ac:chgData name="Gé Verbeek" userId="20d2065d-8055-4a68-a463-00777506795f" providerId="ADAL" clId="{052F12D9-A978-4E1B-AC1A-86BC93B5B571}" dt="2024-10-15T10:28:13.069" v="3891" actId="14100"/>
          <ac:spMkLst>
            <pc:docMk/>
            <pc:sldMk cId="1673505924" sldId="49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53:10.160" v="4185" actId="14100"/>
          <ac:picMkLst>
            <pc:docMk/>
            <pc:sldMk cId="1673505924" sldId="490"/>
            <ac:picMk id="3" creationId="{28F77C22-3829-B98E-E6E9-B3E437963847}"/>
          </ac:picMkLst>
        </pc:picChg>
      </pc:sldChg>
      <pc:sldChg chg="modSp add mod modAnim">
        <pc:chgData name="Gé Verbeek" userId="20d2065d-8055-4a68-a463-00777506795f" providerId="ADAL" clId="{052F12D9-A978-4E1B-AC1A-86BC93B5B571}" dt="2024-10-15T14:03:11.851" v="4269" actId="27636"/>
        <pc:sldMkLst>
          <pc:docMk/>
          <pc:sldMk cId="746204524" sldId="491"/>
        </pc:sldMkLst>
        <pc:spChg chg="mod">
          <ac:chgData name="Gé Verbeek" userId="20d2065d-8055-4a68-a463-00777506795f" providerId="ADAL" clId="{052F12D9-A978-4E1B-AC1A-86BC93B5B571}" dt="2024-10-15T14:02:58.559" v="4267" actId="27636"/>
          <ac:spMkLst>
            <pc:docMk/>
            <pc:sldMk cId="746204524" sldId="491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4:03:11.851" v="4269" actId="27636"/>
          <ac:spMkLst>
            <pc:docMk/>
            <pc:sldMk cId="746204524" sldId="491"/>
            <ac:spMk id="7171" creationId="{E224BC8B-2913-4038-A10D-36A485D9D174}"/>
          </ac:spMkLst>
        </pc:spChg>
      </pc:sldChg>
      <pc:sldChg chg="addSp modSp add mod replId modAnim">
        <pc:chgData name="Gé Verbeek" userId="20d2065d-8055-4a68-a463-00777506795f" providerId="ADAL" clId="{052F12D9-A978-4E1B-AC1A-86BC93B5B571}" dt="2024-10-15T14:03:33.988" v="4274" actId="108"/>
        <pc:sldMkLst>
          <pc:docMk/>
          <pc:sldMk cId="1338360779" sldId="492"/>
        </pc:sldMkLst>
        <pc:spChg chg="mod">
          <ac:chgData name="Gé Verbeek" userId="20d2065d-8055-4a68-a463-00777506795f" providerId="ADAL" clId="{052F12D9-A978-4E1B-AC1A-86BC93B5B571}" dt="2024-10-15T13:33:04.059" v="4076" actId="20577"/>
          <ac:spMkLst>
            <pc:docMk/>
            <pc:sldMk cId="1338360779" sldId="492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4:03:33.988" v="4274" actId="108"/>
          <ac:spMkLst>
            <pc:docMk/>
            <pc:sldMk cId="1338360779" sldId="49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33:46.194" v="4082" actId="1076"/>
          <ac:picMkLst>
            <pc:docMk/>
            <pc:sldMk cId="1338360779" sldId="492"/>
            <ac:picMk id="3" creationId="{5F297575-9CA8-46FF-AF7A-7F5B854D63E1}"/>
          </ac:picMkLst>
        </pc:picChg>
      </pc:sldChg>
      <pc:sldChg chg="addSp modSp add mod modAnim">
        <pc:chgData name="Gé Verbeek" userId="20d2065d-8055-4a68-a463-00777506795f" providerId="ADAL" clId="{052F12D9-A978-4E1B-AC1A-86BC93B5B571}" dt="2024-10-15T13:41:26.537" v="4128" actId="14100"/>
        <pc:sldMkLst>
          <pc:docMk/>
          <pc:sldMk cId="1639679892" sldId="493"/>
        </pc:sldMkLst>
        <pc:spChg chg="mod">
          <ac:chgData name="Gé Verbeek" userId="20d2065d-8055-4a68-a463-00777506795f" providerId="ADAL" clId="{052F12D9-A978-4E1B-AC1A-86BC93B5B571}" dt="2024-10-15T13:39:02.118" v="4099" actId="108"/>
          <ac:spMkLst>
            <pc:docMk/>
            <pc:sldMk cId="1639679892" sldId="493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3:39:48.999" v="4125" actId="1076"/>
          <ac:spMkLst>
            <pc:docMk/>
            <pc:sldMk cId="1639679892" sldId="49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3:41:26.537" v="4128" actId="14100"/>
          <ac:picMkLst>
            <pc:docMk/>
            <pc:sldMk cId="1639679892" sldId="493"/>
            <ac:picMk id="3" creationId="{057EFB29-FBAB-2DE4-456C-2D67AFCF8A59}"/>
          </ac:picMkLst>
        </pc:picChg>
      </pc:sldChg>
      <pc:sldChg chg="addSp delSp modSp add mod delAnim">
        <pc:chgData name="Gé Verbeek" userId="20d2065d-8055-4a68-a463-00777506795f" providerId="ADAL" clId="{052F12D9-A978-4E1B-AC1A-86BC93B5B571}" dt="2024-10-15T14:04:00.821" v="4278" actId="108"/>
        <pc:sldMkLst>
          <pc:docMk/>
          <pc:sldMk cId="3941180565" sldId="494"/>
        </pc:sldMkLst>
        <pc:spChg chg="add del mod">
          <ac:chgData name="Gé Verbeek" userId="20d2065d-8055-4a68-a463-00777506795f" providerId="ADAL" clId="{052F12D9-A978-4E1B-AC1A-86BC93B5B571}" dt="2024-10-15T13:35:09.320" v="4086" actId="478"/>
          <ac:spMkLst>
            <pc:docMk/>
            <pc:sldMk cId="3941180565" sldId="494"/>
            <ac:spMk id="5" creationId="{E9DF418C-D1B9-1BCE-4F4D-E8D033A9D436}"/>
          </ac:spMkLst>
        </pc:spChg>
        <pc:spChg chg="add mod">
          <ac:chgData name="Gé Verbeek" userId="20d2065d-8055-4a68-a463-00777506795f" providerId="ADAL" clId="{052F12D9-A978-4E1B-AC1A-86BC93B5B571}" dt="2024-10-15T14:03:51.137" v="4277" actId="14100"/>
          <ac:spMkLst>
            <pc:docMk/>
            <pc:sldMk cId="3941180565" sldId="494"/>
            <ac:spMk id="7" creationId="{C9B05AE0-16C3-24D9-314A-CF8B5EBBBC65}"/>
          </ac:spMkLst>
        </pc:spChg>
        <pc:spChg chg="mod">
          <ac:chgData name="Gé Verbeek" userId="20d2065d-8055-4a68-a463-00777506795f" providerId="ADAL" clId="{052F12D9-A978-4E1B-AC1A-86BC93B5B571}" dt="2024-10-15T14:04:00.821" v="4278" actId="108"/>
          <ac:spMkLst>
            <pc:docMk/>
            <pc:sldMk cId="3941180565" sldId="494"/>
            <ac:spMk id="5122" creationId="{80899F95-2E30-4511-922B-B88C19CF0D84}"/>
          </ac:spMkLst>
        </pc:spChg>
        <pc:spChg chg="del">
          <ac:chgData name="Gé Verbeek" userId="20d2065d-8055-4a68-a463-00777506795f" providerId="ADAL" clId="{052F12D9-A978-4E1B-AC1A-86BC93B5B571}" dt="2024-10-15T13:34:45.935" v="4083" actId="22"/>
          <ac:spMkLst>
            <pc:docMk/>
            <pc:sldMk cId="3941180565" sldId="494"/>
            <ac:spMk id="7171" creationId="{E224BC8B-2913-4038-A10D-36A485D9D174}"/>
          </ac:spMkLst>
        </pc:spChg>
        <pc:picChg chg="add del mod ord">
          <ac:chgData name="Gé Verbeek" userId="20d2065d-8055-4a68-a463-00777506795f" providerId="ADAL" clId="{052F12D9-A978-4E1B-AC1A-86BC93B5B571}" dt="2024-10-15T13:34:49.414" v="4084" actId="478"/>
          <ac:picMkLst>
            <pc:docMk/>
            <pc:sldMk cId="3941180565" sldId="494"/>
            <ac:picMk id="3" creationId="{16F11182-B1A3-B28A-5E90-3B575A5B47EE}"/>
          </ac:picMkLst>
        </pc:picChg>
      </pc:sldChg>
      <pc:sldChg chg="addSp delSp modSp add mod modAnim">
        <pc:chgData name="Gé Verbeek" userId="20d2065d-8055-4a68-a463-00777506795f" providerId="ADAL" clId="{052F12D9-A978-4E1B-AC1A-86BC93B5B571}" dt="2024-10-15T17:20:10.178" v="4577" actId="20577"/>
        <pc:sldMkLst>
          <pc:docMk/>
          <pc:sldMk cId="4142978402" sldId="495"/>
        </pc:sldMkLst>
        <pc:spChg chg="add mod">
          <ac:chgData name="Gé Verbeek" userId="20d2065d-8055-4a68-a463-00777506795f" providerId="ADAL" clId="{052F12D9-A978-4E1B-AC1A-86BC93B5B571}" dt="2024-10-15T16:50:19.829" v="4280"/>
          <ac:spMkLst>
            <pc:docMk/>
            <pc:sldMk cId="4142978402" sldId="495"/>
            <ac:spMk id="2" creationId="{9861556B-2684-033D-6105-753ECD8F114E}"/>
          </ac:spMkLst>
        </pc:spChg>
        <pc:spChg chg="mod">
          <ac:chgData name="Gé Verbeek" userId="20d2065d-8055-4a68-a463-00777506795f" providerId="ADAL" clId="{052F12D9-A978-4E1B-AC1A-86BC93B5B571}" dt="2024-10-15T17:20:10.178" v="4577" actId="20577"/>
          <ac:spMkLst>
            <pc:docMk/>
            <pc:sldMk cId="4142978402" sldId="495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052F12D9-A978-4E1B-AC1A-86BC93B5B571}" dt="2024-10-15T17:17:16.782" v="4530" actId="113"/>
          <ac:spMkLst>
            <pc:docMk/>
            <pc:sldMk cId="4142978402" sldId="495"/>
            <ac:spMk id="7171" creationId="{E224BC8B-2913-4038-A10D-36A485D9D174}"/>
          </ac:spMkLst>
        </pc:spChg>
      </pc:sldChg>
      <pc:sldChg chg="modSp add mod replId modAnim">
        <pc:chgData name="Gé Verbeek" userId="20d2065d-8055-4a68-a463-00777506795f" providerId="ADAL" clId="{052F12D9-A978-4E1B-AC1A-86BC93B5B571}" dt="2024-10-15T17:20:19.146" v="4586" actId="20577"/>
        <pc:sldMkLst>
          <pc:docMk/>
          <pc:sldMk cId="683680875" sldId="496"/>
        </pc:sldMkLst>
        <pc:spChg chg="mod">
          <ac:chgData name="Gé Verbeek" userId="20d2065d-8055-4a68-a463-00777506795f" providerId="ADAL" clId="{052F12D9-A978-4E1B-AC1A-86BC93B5B571}" dt="2024-10-15T17:20:19.146" v="4586" actId="20577"/>
          <ac:spMkLst>
            <pc:docMk/>
            <pc:sldMk cId="683680875" sldId="496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7:18:44.325" v="4538" actId="108"/>
          <ac:spMkLst>
            <pc:docMk/>
            <pc:sldMk cId="683680875" sldId="496"/>
            <ac:spMk id="7171" creationId="{E224BC8B-2913-4038-A10D-36A485D9D174}"/>
          </ac:spMkLst>
        </pc:spChg>
      </pc:sldChg>
      <pc:sldChg chg="addSp delSp modSp add del mod modAnim">
        <pc:chgData name="Gé Verbeek" userId="20d2065d-8055-4a68-a463-00777506795f" providerId="ADAL" clId="{052F12D9-A978-4E1B-AC1A-86BC93B5B571}" dt="2024-10-15T17:19:38.687" v="4559" actId="47"/>
        <pc:sldMkLst>
          <pc:docMk/>
          <pc:sldMk cId="3528336730" sldId="497"/>
        </pc:sldMkLst>
        <pc:spChg chg="add mod">
          <ac:chgData name="Gé Verbeek" userId="20d2065d-8055-4a68-a463-00777506795f" providerId="ADAL" clId="{052F12D9-A978-4E1B-AC1A-86BC93B5B571}" dt="2024-10-15T17:16:46.058" v="4526" actId="21"/>
          <ac:spMkLst>
            <pc:docMk/>
            <pc:sldMk cId="3528336730" sldId="497"/>
            <ac:spMk id="2" creationId="{D879CA9B-D5B1-8108-0743-99298CAF9C56}"/>
          </ac:spMkLst>
        </pc:spChg>
        <pc:spChg chg="mod">
          <ac:chgData name="Gé Verbeek" userId="20d2065d-8055-4a68-a463-00777506795f" providerId="ADAL" clId="{052F12D9-A978-4E1B-AC1A-86BC93B5B571}" dt="2024-10-15T17:09:53.801" v="4483"/>
          <ac:spMkLst>
            <pc:docMk/>
            <pc:sldMk cId="3528336730" sldId="497"/>
            <ac:spMk id="5122" creationId="{80899F95-2E30-4511-922B-B88C19CF0D84}"/>
          </ac:spMkLst>
        </pc:spChg>
        <pc:spChg chg="del">
          <ac:chgData name="Gé Verbeek" userId="20d2065d-8055-4a68-a463-00777506795f" providerId="ADAL" clId="{052F12D9-A978-4E1B-AC1A-86BC93B5B571}" dt="2024-10-15T17:12:32.184" v="4485"/>
          <ac:spMkLst>
            <pc:docMk/>
            <pc:sldMk cId="3528336730" sldId="497"/>
            <ac:spMk id="7171" creationId="{E224BC8B-2913-4038-A10D-36A485D9D174}"/>
          </ac:spMkLst>
        </pc:spChg>
      </pc:sldChg>
      <pc:sldChg chg="addSp delSp modSp add mod ord modAnim">
        <pc:chgData name="Gé Verbeek" userId="20d2065d-8055-4a68-a463-00777506795f" providerId="ADAL" clId="{052F12D9-A978-4E1B-AC1A-86BC93B5B571}" dt="2024-10-15T17:06:44.693" v="4441"/>
        <pc:sldMkLst>
          <pc:docMk/>
          <pc:sldMk cId="3951332140" sldId="498"/>
        </pc:sldMkLst>
        <pc:spChg chg="mod">
          <ac:chgData name="Gé Verbeek" userId="20d2065d-8055-4a68-a463-00777506795f" providerId="ADAL" clId="{052F12D9-A978-4E1B-AC1A-86BC93B5B571}" dt="2024-10-15T17:00:06.642" v="4421" actId="113"/>
          <ac:spMkLst>
            <pc:docMk/>
            <pc:sldMk cId="3951332140" sldId="498"/>
            <ac:spMk id="7171" creationId="{E224BC8B-2913-4038-A10D-36A485D9D174}"/>
          </ac:spMkLst>
        </pc:spChg>
        <pc:picChg chg="del">
          <ac:chgData name="Gé Verbeek" userId="20d2065d-8055-4a68-a463-00777506795f" providerId="ADAL" clId="{052F12D9-A978-4E1B-AC1A-86BC93B5B571}" dt="2024-10-15T16:56:41.099" v="4397" actId="478"/>
          <ac:picMkLst>
            <pc:docMk/>
            <pc:sldMk cId="3951332140" sldId="498"/>
            <ac:picMk id="3" creationId="{ECBE8CAA-78D4-0B1F-A3F3-2F08EA0DBE15}"/>
          </ac:picMkLst>
        </pc:picChg>
        <pc:picChg chg="add mod">
          <ac:chgData name="Gé Verbeek" userId="20d2065d-8055-4a68-a463-00777506795f" providerId="ADAL" clId="{052F12D9-A978-4E1B-AC1A-86BC93B5B571}" dt="2024-10-15T17:02:08.291" v="4424" actId="14100"/>
          <ac:picMkLst>
            <pc:docMk/>
            <pc:sldMk cId="3951332140" sldId="498"/>
            <ac:picMk id="4" creationId="{F509BD92-74F0-7635-1C96-A303BF62A735}"/>
          </ac:picMkLst>
        </pc:picChg>
        <pc:picChg chg="add mod">
          <ac:chgData name="Gé Verbeek" userId="20d2065d-8055-4a68-a463-00777506795f" providerId="ADAL" clId="{052F12D9-A978-4E1B-AC1A-86BC93B5B571}" dt="2024-10-15T17:02:14.433" v="4426" actId="1076"/>
          <ac:picMkLst>
            <pc:docMk/>
            <pc:sldMk cId="3951332140" sldId="498"/>
            <ac:picMk id="6" creationId="{603B5F97-F97E-8CF3-693E-9CDDFCBE8F9B}"/>
          </ac:picMkLst>
        </pc:picChg>
      </pc:sldChg>
      <pc:sldChg chg="addSp modSp add mod modAnim">
        <pc:chgData name="Gé Verbeek" userId="20d2065d-8055-4a68-a463-00777506795f" providerId="ADAL" clId="{052F12D9-A978-4E1B-AC1A-86BC93B5B571}" dt="2024-10-15T17:07:03.578" v="4444"/>
        <pc:sldMkLst>
          <pc:docMk/>
          <pc:sldMk cId="478062988" sldId="499"/>
        </pc:sldMkLst>
        <pc:spChg chg="mod">
          <ac:chgData name="Gé Verbeek" userId="20d2065d-8055-4a68-a463-00777506795f" providerId="ADAL" clId="{052F12D9-A978-4E1B-AC1A-86BC93B5B571}" dt="2024-10-15T17:03:07.865" v="4436" actId="6549"/>
          <ac:spMkLst>
            <pc:docMk/>
            <pc:sldMk cId="478062988" sldId="49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052F12D9-A978-4E1B-AC1A-86BC93B5B571}" dt="2024-10-15T17:05:36.144" v="4438" actId="1076"/>
          <ac:picMkLst>
            <pc:docMk/>
            <pc:sldMk cId="478062988" sldId="499"/>
            <ac:picMk id="3" creationId="{7C5C033B-74A8-3943-DBD0-0B53B7539FDD}"/>
          </ac:picMkLst>
        </pc:picChg>
      </pc:sldChg>
      <pc:sldChg chg="modSp add mod modAnim">
        <pc:chgData name="Gé Verbeek" userId="20d2065d-8055-4a68-a463-00777506795f" providerId="ADAL" clId="{052F12D9-A978-4E1B-AC1A-86BC93B5B571}" dt="2024-10-15T17:20:02.326" v="4568" actId="20577"/>
        <pc:sldMkLst>
          <pc:docMk/>
          <pc:sldMk cId="1563660339" sldId="500"/>
        </pc:sldMkLst>
        <pc:spChg chg="mod">
          <ac:chgData name="Gé Verbeek" userId="20d2065d-8055-4a68-a463-00777506795f" providerId="ADAL" clId="{052F12D9-A978-4E1B-AC1A-86BC93B5B571}" dt="2024-10-15T17:20:02.326" v="4568" actId="20577"/>
          <ac:spMkLst>
            <pc:docMk/>
            <pc:sldMk cId="1563660339" sldId="500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7:19:18.742" v="4558" actId="12"/>
          <ac:spMkLst>
            <pc:docMk/>
            <pc:sldMk cId="1563660339" sldId="500"/>
            <ac:spMk id="7171" creationId="{E224BC8B-2913-4038-A10D-36A485D9D174}"/>
          </ac:spMkLst>
        </pc:spChg>
      </pc:sldChg>
      <pc:sldChg chg="modSp add mod modAnim">
        <pc:chgData name="Gé Verbeek" userId="20d2065d-8055-4a68-a463-00777506795f" providerId="ADAL" clId="{052F12D9-A978-4E1B-AC1A-86BC93B5B571}" dt="2024-10-15T17:24:36.460" v="4873" actId="20577"/>
        <pc:sldMkLst>
          <pc:docMk/>
          <pc:sldMk cId="829594082" sldId="501"/>
        </pc:sldMkLst>
        <pc:spChg chg="mod">
          <ac:chgData name="Gé Verbeek" userId="20d2065d-8055-4a68-a463-00777506795f" providerId="ADAL" clId="{052F12D9-A978-4E1B-AC1A-86BC93B5B571}" dt="2024-10-15T17:24:36.460" v="4873" actId="20577"/>
          <ac:spMkLst>
            <pc:docMk/>
            <pc:sldMk cId="829594082" sldId="501"/>
            <ac:spMk id="5122" creationId="{80899F95-2E30-4511-922B-B88C19CF0D84}"/>
          </ac:spMkLst>
        </pc:spChg>
        <pc:spChg chg="mod">
          <ac:chgData name="Gé Verbeek" userId="20d2065d-8055-4a68-a463-00777506795f" providerId="ADAL" clId="{052F12D9-A978-4E1B-AC1A-86BC93B5B571}" dt="2024-10-15T17:24:21.050" v="4853" actId="20577"/>
          <ac:spMkLst>
            <pc:docMk/>
            <pc:sldMk cId="829594082" sldId="501"/>
            <ac:spMk id="7171" creationId="{E224BC8B-2913-4038-A10D-36A485D9D174}"/>
          </ac:spMkLst>
        </pc:spChg>
      </pc:sldChg>
      <pc:sldChg chg="add del replId">
        <pc:chgData name="Gé Verbeek" userId="20d2065d-8055-4a68-a463-00777506795f" providerId="ADAL" clId="{052F12D9-A978-4E1B-AC1A-86BC93B5B571}" dt="2024-10-15T17:33:09.793" v="4982" actId="47"/>
        <pc:sldMkLst>
          <pc:docMk/>
          <pc:sldMk cId="3093284663" sldId="502"/>
        </pc:sldMkLst>
      </pc:sldChg>
      <pc:sldChg chg="add del">
        <pc:chgData name="Gé Verbeek" userId="20d2065d-8055-4a68-a463-00777506795f" providerId="ADAL" clId="{052F12D9-A978-4E1B-AC1A-86BC93B5B571}" dt="2024-10-15T17:33:09.793" v="4982" actId="47"/>
        <pc:sldMkLst>
          <pc:docMk/>
          <pc:sldMk cId="3108306961" sldId="503"/>
        </pc:sldMkLst>
      </pc:sldChg>
      <pc:sldChg chg="add del replId">
        <pc:chgData name="Gé Verbeek" userId="20d2065d-8055-4a68-a463-00777506795f" providerId="ADAL" clId="{052F12D9-A978-4E1B-AC1A-86BC93B5B571}" dt="2024-10-15T17:33:09.793" v="4982" actId="47"/>
        <pc:sldMkLst>
          <pc:docMk/>
          <pc:sldMk cId="408098077" sldId="504"/>
        </pc:sldMkLst>
      </pc:sldChg>
      <pc:sldChg chg="add del replId">
        <pc:chgData name="Gé Verbeek" userId="20d2065d-8055-4a68-a463-00777506795f" providerId="ADAL" clId="{052F12D9-A978-4E1B-AC1A-86BC93B5B571}" dt="2024-10-15T17:33:09.793" v="4982" actId="47"/>
        <pc:sldMkLst>
          <pc:docMk/>
          <pc:sldMk cId="1440157175" sldId="505"/>
        </pc:sldMkLst>
      </pc:sldChg>
      <pc:sldChg chg="add del replId">
        <pc:chgData name="Gé Verbeek" userId="20d2065d-8055-4a68-a463-00777506795f" providerId="ADAL" clId="{052F12D9-A978-4E1B-AC1A-86BC93B5B571}" dt="2024-10-15T17:33:09.793" v="4982" actId="47"/>
        <pc:sldMkLst>
          <pc:docMk/>
          <pc:sldMk cId="3998548260" sldId="506"/>
        </pc:sldMkLst>
      </pc:sldChg>
      <pc:sldChg chg="modSp mod">
        <pc:chgData name="Gé Verbeek" userId="20d2065d-8055-4a68-a463-00777506795f" providerId="ADAL" clId="{052F12D9-A978-4E1B-AC1A-86BC93B5B571}" dt="2024-10-15T17:25:01.443" v="4881" actId="20577"/>
        <pc:sldMkLst>
          <pc:docMk/>
          <pc:sldMk cId="995682998" sldId="507"/>
        </pc:sldMkLst>
        <pc:spChg chg="mod">
          <ac:chgData name="Gé Verbeek" userId="20d2065d-8055-4a68-a463-00777506795f" providerId="ADAL" clId="{052F12D9-A978-4E1B-AC1A-86BC93B5B571}" dt="2024-10-15T17:25:01.443" v="4881" actId="20577"/>
          <ac:spMkLst>
            <pc:docMk/>
            <pc:sldMk cId="995682998" sldId="507"/>
            <ac:spMk id="5122" creationId="{80899F95-2E30-4511-922B-B88C19CF0D84}"/>
          </ac:spMkLst>
        </pc:spChg>
      </pc:sldChg>
      <pc:sldChg chg="modSp mod modAnim">
        <pc:chgData name="Gé Verbeek" userId="20d2065d-8055-4a68-a463-00777506795f" providerId="ADAL" clId="{052F12D9-A978-4E1B-AC1A-86BC93B5B571}" dt="2024-10-15T17:25:31.203" v="4894"/>
        <pc:sldMkLst>
          <pc:docMk/>
          <pc:sldMk cId="1609015743" sldId="508"/>
        </pc:sldMkLst>
        <pc:spChg chg="mod">
          <ac:chgData name="Gé Verbeek" userId="20d2065d-8055-4a68-a463-00777506795f" providerId="ADAL" clId="{052F12D9-A978-4E1B-AC1A-86BC93B5B571}" dt="2024-10-15T17:25:26.138" v="4889" actId="20577"/>
          <ac:spMkLst>
            <pc:docMk/>
            <pc:sldMk cId="1609015743" sldId="508"/>
            <ac:spMk id="5122" creationId="{80899F95-2E30-4511-922B-B88C19CF0D84}"/>
          </ac:spMkLst>
        </pc:spChg>
      </pc:sldChg>
      <pc:sldChg chg="modSp mod modAnim">
        <pc:chgData name="Gé Verbeek" userId="20d2065d-8055-4a68-a463-00777506795f" providerId="ADAL" clId="{052F12D9-A978-4E1B-AC1A-86BC93B5B571}" dt="2024-10-15T17:28:46.151" v="4950" actId="20577"/>
        <pc:sldMkLst>
          <pc:docMk/>
          <pc:sldMk cId="2748630198" sldId="509"/>
        </pc:sldMkLst>
        <pc:spChg chg="mod">
          <ac:chgData name="Gé Verbeek" userId="20d2065d-8055-4a68-a463-00777506795f" providerId="ADAL" clId="{052F12D9-A978-4E1B-AC1A-86BC93B5B571}" dt="2024-10-15T17:28:46.151" v="4950" actId="20577"/>
          <ac:spMkLst>
            <pc:docMk/>
            <pc:sldMk cId="2748630198" sldId="509"/>
            <ac:spMk id="5122" creationId="{80899F95-2E30-4511-922B-B88C19CF0D84}"/>
          </ac:spMkLst>
        </pc:spChg>
      </pc:sldChg>
      <pc:sldChg chg="modSp mod modAnim">
        <pc:chgData name="Gé Verbeek" userId="20d2065d-8055-4a68-a463-00777506795f" providerId="ADAL" clId="{052F12D9-A978-4E1B-AC1A-86BC93B5B571}" dt="2024-10-15T17:27:29.784" v="4933"/>
        <pc:sldMkLst>
          <pc:docMk/>
          <pc:sldMk cId="2888704365" sldId="510"/>
        </pc:sldMkLst>
        <pc:spChg chg="mod">
          <ac:chgData name="Gé Verbeek" userId="20d2065d-8055-4a68-a463-00777506795f" providerId="ADAL" clId="{052F12D9-A978-4E1B-AC1A-86BC93B5B571}" dt="2024-10-15T17:27:17.747" v="4917" actId="20577"/>
          <ac:spMkLst>
            <pc:docMk/>
            <pc:sldMk cId="2888704365" sldId="510"/>
            <ac:spMk id="5122" creationId="{80899F95-2E30-4511-922B-B88C19CF0D84}"/>
          </ac:spMkLst>
        </pc:spChg>
      </pc:sldChg>
      <pc:sldChg chg="modSp mod modAnim">
        <pc:chgData name="Gé Verbeek" userId="20d2065d-8055-4a68-a463-00777506795f" providerId="ADAL" clId="{052F12D9-A978-4E1B-AC1A-86BC93B5B571}" dt="2024-10-15T17:28:04.899" v="4949"/>
        <pc:sldMkLst>
          <pc:docMk/>
          <pc:sldMk cId="2643950623" sldId="511"/>
        </pc:sldMkLst>
        <pc:spChg chg="mod">
          <ac:chgData name="Gé Verbeek" userId="20d2065d-8055-4a68-a463-00777506795f" providerId="ADAL" clId="{052F12D9-A978-4E1B-AC1A-86BC93B5B571}" dt="2024-10-15T17:27:58.354" v="4943" actId="20577"/>
          <ac:spMkLst>
            <pc:docMk/>
            <pc:sldMk cId="2643950623" sldId="511"/>
            <ac:spMk id="5122" creationId="{80899F95-2E30-4511-922B-B88C19CF0D84}"/>
          </ac:spMkLst>
        </pc:spChg>
      </pc:sldChg>
      <pc:sldChg chg="add del">
        <pc:chgData name="Gé Verbeek" userId="20d2065d-8055-4a68-a463-00777506795f" providerId="ADAL" clId="{052F12D9-A978-4E1B-AC1A-86BC93B5B571}" dt="2024-10-15T17:40:08.822" v="5189"/>
        <pc:sldMkLst>
          <pc:docMk/>
          <pc:sldMk cId="385596702" sldId="512"/>
        </pc:sldMkLst>
      </pc:sldChg>
      <pc:sldChg chg="addSp delSp modSp new mod modAnim">
        <pc:chgData name="Gé Verbeek" userId="20d2065d-8055-4a68-a463-00777506795f" providerId="ADAL" clId="{052F12D9-A978-4E1B-AC1A-86BC93B5B571}" dt="2024-10-16T18:22:12.636" v="5247" actId="1076"/>
        <pc:sldMkLst>
          <pc:docMk/>
          <pc:sldMk cId="3175546426" sldId="512"/>
        </pc:sldMkLst>
        <pc:spChg chg="del">
          <ac:chgData name="Gé Verbeek" userId="20d2065d-8055-4a68-a463-00777506795f" providerId="ADAL" clId="{052F12D9-A978-4E1B-AC1A-86BC93B5B571}" dt="2024-10-16T18:22:01.259" v="5244"/>
          <ac:spMkLst>
            <pc:docMk/>
            <pc:sldMk cId="3175546426" sldId="512"/>
            <ac:spMk id="3" creationId="{45C0F2CB-5262-203F-83BD-B56A8B57D824}"/>
          </ac:spMkLst>
        </pc:spChg>
        <pc:picChg chg="add mod">
          <ac:chgData name="Gé Verbeek" userId="20d2065d-8055-4a68-a463-00777506795f" providerId="ADAL" clId="{052F12D9-A978-4E1B-AC1A-86BC93B5B571}" dt="2024-10-16T18:22:12.636" v="5247" actId="1076"/>
          <ac:picMkLst>
            <pc:docMk/>
            <pc:sldMk cId="3175546426" sldId="512"/>
            <ac:picMk id="4" creationId="{CADE69C2-D7A8-670E-2F70-F65F84EE1356}"/>
          </ac:picMkLst>
        </pc:picChg>
      </pc:sldChg>
      <pc:sldChg chg="addSp delSp modSp new mod modAnim">
        <pc:chgData name="Gé Verbeek" userId="20d2065d-8055-4a68-a463-00777506795f" providerId="ADAL" clId="{052F12D9-A978-4E1B-AC1A-86BC93B5B571}" dt="2024-10-16T18:23:29.998" v="5250" actId="14100"/>
        <pc:sldMkLst>
          <pc:docMk/>
          <pc:sldMk cId="709593546" sldId="513"/>
        </pc:sldMkLst>
        <pc:spChg chg="del">
          <ac:chgData name="Gé Verbeek" userId="20d2065d-8055-4a68-a463-00777506795f" providerId="ADAL" clId="{052F12D9-A978-4E1B-AC1A-86BC93B5B571}" dt="2024-10-16T18:23:25.654" v="5249"/>
          <ac:spMkLst>
            <pc:docMk/>
            <pc:sldMk cId="709593546" sldId="513"/>
            <ac:spMk id="3" creationId="{FAB8D241-FB38-52AF-15BB-D2420B37767F}"/>
          </ac:spMkLst>
        </pc:spChg>
        <pc:picChg chg="add mod">
          <ac:chgData name="Gé Verbeek" userId="20d2065d-8055-4a68-a463-00777506795f" providerId="ADAL" clId="{052F12D9-A978-4E1B-AC1A-86BC93B5B571}" dt="2024-10-16T18:23:29.998" v="5250" actId="14100"/>
          <ac:picMkLst>
            <pc:docMk/>
            <pc:sldMk cId="709593546" sldId="513"/>
            <ac:picMk id="4" creationId="{B67C208F-4D13-A43F-30BF-E2666AE73B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17-10-2024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596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112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236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452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375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5843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0999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107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6036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2229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54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829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7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2216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975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9668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6173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952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4907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1170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7067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791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0716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2311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22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5085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02178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064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5403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63232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09451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2302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152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75265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977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330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BhKLTcaQBo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aihb-zUeGM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Zaadkno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ghverbeek@zone.colleg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Concurrentie tussen de bloem en andere delen dan de plant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2050835"/>
            <a:ext cx="8013976" cy="4738260"/>
          </a:xfrm>
        </p:spPr>
        <p:txBody>
          <a:bodyPr>
            <a:norm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Dit hangt af van de beschikbaarheid van water, mineralen en assimilaten voor de bloem, en soms verliest de bloem deze strijd tegen andere delen van de plant.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Optimaliseren van klimatologische omstandigheden, voorkomen van licht- en watergebrek, en verminderen van concurrentie met bladeren (bladplukken) zijn manieren om het bloeiproces te verbeteren.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A82104-D5FD-31EE-EDB6-F28A964C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912" y="4702629"/>
            <a:ext cx="2725447" cy="20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7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876539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/>
              <a:t>Belang van daglengte voor de bloei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253013" cy="4738260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Sommige planten reageren op daglengte en bloeien pas als de dag (of nacht) een bepaald aantal uren duurt.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De gevoeligheid voor daglengte hangt af van de oorsprong van de plant; echte tropische planten zijn meestal niet daglengtegevoelig.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AE1A77-E314-5E97-0673-91675775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16" y="4305081"/>
            <a:ext cx="3180525" cy="23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876539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Belang van daglengte voor de bloei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633944" cy="4738260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Natuurlijke selectie heeft dit fenomeen in de natuur gevormd, maar veredelaars kunnen daglengtegevoeligheid verwijderen door selectie.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Niet alle gewassen kunnen echter van deze eigenschap worden ontdaan, waardoor tuinbouw zowel </a:t>
            </a:r>
            <a:r>
              <a:rPr lang="nl-NL" dirty="0" err="1"/>
              <a:t>kortedagplanten</a:t>
            </a:r>
            <a:r>
              <a:rPr lang="nl-NL" dirty="0"/>
              <a:t> (poinsettia, chrysant, </a:t>
            </a:r>
            <a:r>
              <a:rPr lang="nl-NL" dirty="0" err="1"/>
              <a:t>kalanchoë</a:t>
            </a:r>
            <a:r>
              <a:rPr lang="nl-NL" dirty="0"/>
              <a:t>) als </a:t>
            </a:r>
            <a:r>
              <a:rPr lang="nl-NL" dirty="0" err="1"/>
              <a:t>langedagplanten</a:t>
            </a:r>
            <a:r>
              <a:rPr lang="nl-NL" dirty="0"/>
              <a:t> (gipskruid, </a:t>
            </a:r>
            <a:r>
              <a:rPr lang="nl-NL" dirty="0" err="1"/>
              <a:t>trachelium</a:t>
            </a:r>
            <a:r>
              <a:rPr lang="nl-NL" dirty="0"/>
              <a:t>, anjer) kent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882652-5ED3-10DE-E75C-4C07AB3F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774" y="1090476"/>
            <a:ext cx="2217612" cy="18823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7FD49F-6716-5B32-A2BE-22AF556BC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918" y="4280006"/>
            <a:ext cx="153937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4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876539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Belang van daglengte voor de bloei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633944" cy="4738260"/>
          </a:xfrm>
        </p:spPr>
        <p:txBody>
          <a:bodyPr>
            <a:noAutofit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De plant “ziet” met pigmenten in blad hoelang de donkerperiode is, maar de bloei vindt elders plaats.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Er moet dus communicatie zijn tussen het blad en de bloei.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Dit gebeurt met een hormoon, dat in het blad wordt geproduceerd en naar de bloeiplek gaat.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/>
              <a:t>Sommige </a:t>
            </a:r>
            <a:r>
              <a:rPr lang="nl-NL" dirty="0" err="1"/>
              <a:t>kortedagplanten</a:t>
            </a:r>
            <a:r>
              <a:rPr lang="nl-NL" dirty="0"/>
              <a:t> hebben aan 1 lange nacht genoeg, andere hebben een aantal weken een lang nacht nodig.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F598CB-AA70-7C28-8422-3F7C81B5A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302" y="5234473"/>
            <a:ext cx="2168771" cy="14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De bloem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120173D-968B-7BD9-1F65-927768C6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950" y="1416060"/>
            <a:ext cx="8559800" cy="4761485"/>
          </a:xfr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Onderdelen van de bloem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120173D-968B-7BD9-1F65-927768C6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5387" y="321413"/>
            <a:ext cx="3772805" cy="3009615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3A5EC85-F3EA-BDD3-42F8-E52298A00E54}"/>
              </a:ext>
            </a:extLst>
          </p:cNvPr>
          <p:cNvSpPr txBox="1"/>
          <p:nvPr/>
        </p:nvSpPr>
        <p:spPr>
          <a:xfrm>
            <a:off x="1079224" y="1588951"/>
            <a:ext cx="7407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</a:rPr>
              <a:t>Bloemsteel</a:t>
            </a:r>
            <a:r>
              <a:rPr lang="nl-NL" sz="2400" i="1" dirty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Transport water en voedingsstoffen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Positionering van de bloem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Verbinden van de bloem met de 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i="1" dirty="0">
                <a:solidFill>
                  <a:srgbClr val="00B050"/>
                </a:solidFill>
              </a:rPr>
              <a:t>Kelkblad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Bescherming van de bloemknop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Ondersteuning van de bloem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Fotosynthese</a:t>
            </a:r>
          </a:p>
          <a:p>
            <a:endParaRPr lang="nl-NL" sz="2400" b="1" i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09210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Onderdelen van de bloem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120173D-968B-7BD9-1F65-927768C6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4718" y="214604"/>
            <a:ext cx="3772805" cy="2974537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3A5EC85-F3EA-BDD3-42F8-E52298A00E54}"/>
              </a:ext>
            </a:extLst>
          </p:cNvPr>
          <p:cNvSpPr txBox="1"/>
          <p:nvPr/>
        </p:nvSpPr>
        <p:spPr>
          <a:xfrm>
            <a:off x="1079224" y="1588951"/>
            <a:ext cx="7407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</a:rPr>
              <a:t>Meeldraad/helmdraad en helmknop</a:t>
            </a:r>
            <a:endParaRPr lang="nl-NL" sz="2400" i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Productie van stuifmeel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Afgeven ven stuifmeel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bestuiving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i="1" dirty="0">
                <a:solidFill>
                  <a:srgbClr val="00B050"/>
                </a:solidFill>
              </a:rPr>
              <a:t>Kroonblad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Aantrekken van </a:t>
            </a:r>
            <a:r>
              <a:rPr lang="nl-NL" sz="2400" dirty="0" err="1"/>
              <a:t>bestuivers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Bescherming van de voortplantingsorganen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Gids voor </a:t>
            </a:r>
            <a:r>
              <a:rPr lang="nl-NL" sz="2400" dirty="0" err="1"/>
              <a:t>bestuivers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b="1" i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830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Onderdelen van de bloem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120173D-968B-7BD9-1F65-927768C6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4718" y="307910"/>
            <a:ext cx="3772805" cy="2881231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3A5EC85-F3EA-BDD3-42F8-E52298A00E54}"/>
              </a:ext>
            </a:extLst>
          </p:cNvPr>
          <p:cNvSpPr txBox="1"/>
          <p:nvPr/>
        </p:nvSpPr>
        <p:spPr>
          <a:xfrm>
            <a:off x="1079224" y="1588951"/>
            <a:ext cx="7407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rgbClr val="00B050"/>
                </a:solidFill>
              </a:rPr>
              <a:t>Stempel</a:t>
            </a:r>
            <a:endParaRPr lang="nl-NL" sz="2400" i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Ontvangen van stuifmeel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Begeleiden van het stuifmeel naar de eicellen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Start van de bevruchting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i="1" dirty="0">
                <a:solidFill>
                  <a:srgbClr val="00B050"/>
                </a:solidFill>
              </a:rPr>
              <a:t>Vruchtbeginsel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Bevat de eicellen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Bevruchting en zaadvorming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Vruchtvorming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b="1" i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94616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Soorten bloemen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BE8CAA-78D4-0B1F-A3F3-2F08EA0D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34" y="1588951"/>
            <a:ext cx="7280939" cy="37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Soorten bestuivingen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ECE442-3E0D-374E-D22F-1F74376B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4" y="1588951"/>
            <a:ext cx="7474226" cy="38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65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Kruis bestuivingen (allogamie)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9713" y="1588951"/>
            <a:ext cx="8266923" cy="5060185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Definitie: </a:t>
            </a:r>
            <a:br>
              <a:rPr lang="nl-NL" dirty="0"/>
            </a:br>
            <a:r>
              <a:rPr lang="nl-NL" dirty="0"/>
              <a:t>Kruisbestuiving vindt plaats wanneer het stuifmeel van de meeldraden van één bloem wordt overgebracht naar de stamper van een andere bloem, meestal van een andere plant van dezelfde soort.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Mechanisme:</a:t>
            </a:r>
            <a:r>
              <a:rPr lang="nl-NL" dirty="0"/>
              <a:t> </a:t>
            </a:r>
            <a:endParaRPr lang="nl-NL" sz="2000" b="1" i="1" dirty="0">
              <a:solidFill>
                <a:srgbClr val="00B050"/>
              </a:solidFill>
            </a:endParaRPr>
          </a:p>
          <a:p>
            <a:pPr indent="0">
              <a:buNone/>
              <a:defRPr/>
            </a:pPr>
            <a:r>
              <a:rPr lang="nl-NL" dirty="0"/>
              <a:t>Het stuifmeel wordt overgebracht door externe factoren zoals wind, water, insecten of dieren.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Voordelen:</a:t>
            </a:r>
          </a:p>
          <a:p>
            <a:pPr indent="0">
              <a:buNone/>
              <a:defRPr/>
            </a:pPr>
            <a:r>
              <a:rPr lang="nl-NL" dirty="0"/>
              <a:t>Verhoogt de genetische diversiteit, wat de kans vergroot dat nakomelingen beter bestand zijn tegen ziektes en veranderende omgevingen. Kan leiden tot sterkere en meer robuuste planten.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Nadelen:</a:t>
            </a:r>
          </a:p>
          <a:p>
            <a:pPr indent="0">
              <a:buNone/>
              <a:defRPr/>
            </a:pPr>
            <a:r>
              <a:rPr lang="nl-NL" dirty="0"/>
              <a:t>Kruisbestuiving is afhankelijk van externe factoren (zoals insecten of wind), dus als deze factoren ontbreken, kan bestuiving moeilijk plaatsvinden.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ECE442-3E0D-374E-D22F-1F74376B6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56" y="0"/>
            <a:ext cx="3464444" cy="18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78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Bestuiving door insecten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9DED72-A3B7-D842-6C3E-C5B131D7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91" y="1588950"/>
            <a:ext cx="7216062" cy="47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842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Zelfbestuiving (autogamie)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9974" y="1343608"/>
            <a:ext cx="7886700" cy="5271796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Definitie</a:t>
            </a:r>
            <a:r>
              <a:rPr lang="nl-NL" dirty="0"/>
              <a:t>: </a:t>
            </a:r>
          </a:p>
          <a:p>
            <a:pPr indent="0">
              <a:buNone/>
              <a:defRPr/>
            </a:pPr>
            <a:r>
              <a:rPr lang="nl-NL" dirty="0"/>
              <a:t>Zelfbestuiving vindt plaats wanneer het stuifmeel van de meeldraden van een bloem op de stamper van dezelfde bloem terechtkomt, of in sommige gevallen op een andere bloem van dezelfde plant.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Mechanisme:</a:t>
            </a: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Het stuifmeel wordt direct overgebracht binnen dezelfde bloem of tussen bloemen van dezelfde plant, zonder tussenkomst van externe factoren.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Voordelen</a:t>
            </a:r>
            <a:r>
              <a:rPr lang="nl-NL" dirty="0"/>
              <a:t>:</a:t>
            </a:r>
          </a:p>
          <a:p>
            <a:pPr indent="0">
              <a:buNone/>
              <a:defRPr/>
            </a:pPr>
            <a:r>
              <a:rPr lang="nl-NL" dirty="0"/>
              <a:t>Betrouwbaarder in stabiele omgevingen waar </a:t>
            </a:r>
            <a:r>
              <a:rPr lang="nl-NL" dirty="0" err="1"/>
              <a:t>bestuivers</a:t>
            </a:r>
            <a:r>
              <a:rPr lang="nl-NL" dirty="0"/>
              <a:t> mogelijk niet altijd aanwezig zijn. Kan leiden tot snellere voortplanting, omdat de plant niet afhankelijk is van externe bestuivingsbronnen.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Nadelen</a:t>
            </a:r>
            <a:r>
              <a:rPr lang="nl-NL" dirty="0"/>
              <a:t>:</a:t>
            </a:r>
          </a:p>
          <a:p>
            <a:pPr indent="0">
              <a:buNone/>
              <a:defRPr/>
            </a:pPr>
            <a:r>
              <a:rPr lang="nl-NL" dirty="0"/>
              <a:t>Verminderde genetische diversiteit, wat de plant kwetsbaarder kan maken voor ziektes en veranderingen in de omgeving.</a:t>
            </a:r>
            <a:r>
              <a:rPr lang="nl-NL" sz="2000" b="1" i="1" dirty="0">
                <a:solidFill>
                  <a:srgbClr val="00B050"/>
                </a:solidFill>
              </a:rPr>
              <a:t> </a:t>
            </a:r>
            <a:r>
              <a:rPr lang="nl-NL" dirty="0"/>
              <a:t>Kan leiden tot inteeltdepressie, waarbij opeenvolgende generaties zwakker kunnen worden.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96EE6D-5BBF-55DB-6A2F-4031F10F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674" y="68567"/>
            <a:ext cx="3462828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Soorten bloemen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650708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Eenhuizige</a:t>
            </a:r>
            <a:r>
              <a:rPr lang="nl-NL" dirty="0"/>
              <a:t> en </a:t>
            </a:r>
            <a:r>
              <a:rPr lang="nl-NL" b="1" i="1" dirty="0">
                <a:solidFill>
                  <a:srgbClr val="00B050"/>
                </a:solidFill>
              </a:rPr>
              <a:t>tweehuizige</a:t>
            </a:r>
            <a:r>
              <a:rPr lang="nl-NL" dirty="0"/>
              <a:t> bloemen verschillen van elkaar op basis van hoe hun mannelijke en vrouwelijke voortplantingsstructuren zijn verdeeld: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Eenhuizige bloemen </a:t>
            </a:r>
            <a:r>
              <a:rPr lang="nl-NL" dirty="0"/>
              <a:t>(</a:t>
            </a:r>
            <a:r>
              <a:rPr lang="nl-NL" dirty="0" err="1"/>
              <a:t>monoecious</a:t>
            </a:r>
            <a:r>
              <a:rPr lang="nl-NL" dirty="0"/>
              <a:t>):</a:t>
            </a:r>
            <a:br>
              <a:rPr lang="nl-NL" dirty="0"/>
            </a:br>
            <a:r>
              <a:rPr lang="nl-NL" dirty="0"/>
              <a:t>Bij eenhuizige planten bevinden zowel mannelijke als vrouwelijke bloemen zich op dezelfde plant. </a:t>
            </a:r>
          </a:p>
          <a:p>
            <a:pPr indent="0">
              <a:buNone/>
              <a:defRPr/>
            </a:pPr>
            <a:r>
              <a:rPr lang="nl-NL" dirty="0"/>
              <a:t>Een voorbeeld hiervan is maïs, waarbij de mannelijke bloemen zich bovenaan de plant bevinden (pluimen), en de vrouwelijke bloemen lager op de plant (kolven).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09BD92-74F0-7635-1C96-A303BF62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004" y="311101"/>
            <a:ext cx="1629002" cy="45541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3B5F97-F97E-8CF3-693E-9CDDFCBE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280" y="4865299"/>
            <a:ext cx="2267266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2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Soorten bloemen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b="1" i="1" dirty="0">
                <a:solidFill>
                  <a:srgbClr val="00B050"/>
                </a:solidFill>
              </a:rPr>
              <a:t>Tweehuizige bloemen </a:t>
            </a:r>
            <a:r>
              <a:rPr lang="nl-NL" dirty="0"/>
              <a:t>(</a:t>
            </a:r>
            <a:r>
              <a:rPr lang="nl-NL" dirty="0" err="1"/>
              <a:t>dioecious</a:t>
            </a:r>
            <a:r>
              <a:rPr lang="nl-NL" dirty="0"/>
              <a:t>): </a:t>
            </a:r>
          </a:p>
          <a:p>
            <a:pPr indent="0">
              <a:buNone/>
              <a:defRPr/>
            </a:pPr>
            <a:r>
              <a:rPr lang="nl-NL" dirty="0"/>
              <a:t>Tweehuizige planten hebben aparte mannelijke en vrouwelijke planten. </a:t>
            </a:r>
            <a:br>
              <a:rPr lang="nl-NL" dirty="0"/>
            </a:br>
            <a:r>
              <a:rPr lang="nl-NL" dirty="0"/>
              <a:t>Dit betekent dat een plant alleen mannelijke bloemen of alleen vrouwelijke bloemen heeft.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Voorbeelden hiervan zijn wilgen en hop. Voor bestuiving is een andere plant van hetzelfde soort nodig, omdat de mannelijke en vrouwelijke bloemen zich op verschillende individuen bevinden.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5C033B-74A8-3943-DBD0-0B53B7539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73" y="3791237"/>
            <a:ext cx="395342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2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Stuifmeel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288296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De </a:t>
            </a:r>
            <a:r>
              <a:rPr lang="nl-NL" b="1" dirty="0"/>
              <a:t>meeldraad</a:t>
            </a:r>
            <a:r>
              <a:rPr lang="nl-NL" dirty="0"/>
              <a:t> (of </a:t>
            </a:r>
            <a:r>
              <a:rPr lang="nl-NL" dirty="0" err="1"/>
              <a:t>stamen</a:t>
            </a:r>
            <a:r>
              <a:rPr lang="nl-NL" dirty="0"/>
              <a:t>) is het mannelijke voortplantingsorgaan van een bloem. Een bloem kan één of meerdere meeldraden bevatten, en elke meeldraad bestaat uit twee hoofdonderdelen: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b="1" i="1" dirty="0">
                <a:solidFill>
                  <a:srgbClr val="00B050"/>
                </a:solidFill>
              </a:rPr>
              <a:t>Helmdraad</a:t>
            </a:r>
            <a:r>
              <a:rPr lang="nl-NL" dirty="0"/>
              <a:t>: </a:t>
            </a:r>
          </a:p>
          <a:p>
            <a:pPr marL="342900" indent="-342900"/>
            <a:r>
              <a:rPr lang="nl-NL" dirty="0"/>
              <a:t>Dit is het dunne, steelachtige deel dat de helmknop ondersteunt.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b="1" i="1" dirty="0">
                <a:solidFill>
                  <a:srgbClr val="00B050"/>
                </a:solidFill>
              </a:rPr>
              <a:t>Helmknop</a:t>
            </a:r>
            <a:r>
              <a:rPr lang="nl-NL" i="1" dirty="0">
                <a:solidFill>
                  <a:srgbClr val="00B050"/>
                </a:solidFill>
              </a:rPr>
              <a:t>:</a:t>
            </a:r>
            <a:r>
              <a:rPr lang="nl-NL" dirty="0"/>
              <a:t> </a:t>
            </a:r>
          </a:p>
          <a:p>
            <a:pPr marL="342900" indent="-342900"/>
            <a:r>
              <a:rPr lang="nl-NL" dirty="0"/>
              <a:t>Dit is het uiteinde van de meeldraad waar de stuifmeelkorrels worden geproduceerd. De helmknop bevat meestal twee lobben, elk gevuld met stuifmeel.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AFCA96-95EC-E2E9-3283-8A2A0E53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0"/>
            <a:ext cx="4653281" cy="21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6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dirty="0"/>
              <a:t>Stuifmeelkorrels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886699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Stuifmeelkorrels (of pollen) zijn de mannelijke voortplantingscellen van planten.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Ze worden geproduceerd in de helmknoppen van de meeldraden.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Elke stuifmeelkorrel bevat genetisch materiaal (spermacellen) dat noodzakelijk is voor de bevruchting van de eicel in het vrouwelijke deel van de bloem (de stamper).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5416A5-C170-0FED-0517-F7B24F885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890" y="219089"/>
            <a:ext cx="3669230" cy="21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43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Vruchtbeginsel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i="1" dirty="0">
                <a:solidFill>
                  <a:srgbClr val="00B050"/>
                </a:solidFill>
              </a:rPr>
              <a:t>Stempel</a:t>
            </a:r>
          </a:p>
          <a:p>
            <a:pPr marL="342900" indent="-342900">
              <a:defRPr/>
            </a:pPr>
            <a:r>
              <a:rPr lang="nl-NL" dirty="0"/>
              <a:t>Opvang van stuifmeel</a:t>
            </a:r>
          </a:p>
          <a:p>
            <a:pPr marL="342900" indent="-342900">
              <a:defRPr/>
            </a:pPr>
            <a:r>
              <a:rPr lang="nl-NL" dirty="0"/>
              <a:t>Stuifmeelherkenning</a:t>
            </a:r>
          </a:p>
          <a:p>
            <a:pPr marL="342900" indent="-342900">
              <a:defRPr/>
            </a:pPr>
            <a:r>
              <a:rPr lang="nl-NL" dirty="0"/>
              <a:t>Stuifmeelontkieming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i="1" dirty="0">
                <a:solidFill>
                  <a:srgbClr val="00B050"/>
                </a:solidFill>
              </a:rPr>
              <a:t>Stijl</a:t>
            </a:r>
          </a:p>
          <a:p>
            <a:pPr marL="342900" indent="-342900">
              <a:defRPr/>
            </a:pPr>
            <a:r>
              <a:rPr lang="nl-NL" dirty="0"/>
              <a:t>Ondersteuning van de stempel</a:t>
            </a:r>
          </a:p>
          <a:p>
            <a:pPr marL="342900" indent="-342900">
              <a:defRPr/>
            </a:pPr>
            <a:r>
              <a:rPr lang="nl-NL" dirty="0"/>
              <a:t>Begeleiding van de stuifmeelbuis</a:t>
            </a:r>
          </a:p>
          <a:p>
            <a:pPr marL="342900" indent="-342900">
              <a:defRPr/>
            </a:pPr>
            <a:r>
              <a:rPr lang="nl-NL" dirty="0"/>
              <a:t>Selectieve bevruchting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84AEE0-B815-6DB5-0534-E40604DB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17" y="208865"/>
            <a:ext cx="4092853" cy="27422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22712C-C9C6-1D30-36B6-D1FD652D7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835" y="4104594"/>
            <a:ext cx="2182992" cy="23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1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Vruchtbeginsel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i="1" dirty="0">
                <a:solidFill>
                  <a:srgbClr val="00B050"/>
                </a:solidFill>
              </a:rPr>
              <a:t>Zaadbeginsel</a:t>
            </a:r>
          </a:p>
          <a:p>
            <a:pPr marL="342900" indent="-342900">
              <a:defRPr/>
            </a:pPr>
            <a:r>
              <a:rPr lang="nl-NL" dirty="0"/>
              <a:t>Productie van eicellen</a:t>
            </a:r>
          </a:p>
          <a:p>
            <a:pPr marL="342900" indent="-342900">
              <a:defRPr/>
            </a:pPr>
            <a:r>
              <a:rPr lang="nl-NL" dirty="0"/>
              <a:t>Bevruchting</a:t>
            </a:r>
          </a:p>
          <a:p>
            <a:pPr marL="342900" indent="-342900">
              <a:defRPr/>
            </a:pPr>
            <a:r>
              <a:rPr lang="nl-NL" dirty="0"/>
              <a:t>Ontwikkeling van zaden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i="1" dirty="0">
                <a:solidFill>
                  <a:srgbClr val="00B050"/>
                </a:solidFill>
              </a:rPr>
              <a:t>Vruchtbeginsel</a:t>
            </a:r>
          </a:p>
          <a:p>
            <a:pPr marL="342900" indent="-342900">
              <a:defRPr/>
            </a:pPr>
            <a:r>
              <a:rPr lang="nl-NL" dirty="0"/>
              <a:t>Ondersteuning van de stempel</a:t>
            </a:r>
          </a:p>
          <a:p>
            <a:pPr marL="342900" indent="-342900">
              <a:defRPr/>
            </a:pPr>
            <a:r>
              <a:rPr lang="nl-NL" dirty="0"/>
              <a:t>Begeleiding van de stuifmeelbuis</a:t>
            </a:r>
          </a:p>
          <a:p>
            <a:pPr marL="342900" indent="-342900">
              <a:defRPr/>
            </a:pPr>
            <a:r>
              <a:rPr lang="nl-NL" dirty="0"/>
              <a:t>Selectieve bevruchting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84AEE0-B815-6DB5-0534-E40604DB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17" y="208865"/>
            <a:ext cx="4092853" cy="27422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22712C-C9C6-1D30-36B6-D1FD652D7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835" y="4104594"/>
            <a:ext cx="2182992" cy="23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0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Bestuiving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Bevruchting is het samengaan  van 2 sets </a:t>
            </a:r>
            <a:r>
              <a:rPr lang="nl-NL" dirty="0" err="1"/>
              <a:t>chromosonen</a:t>
            </a:r>
            <a:r>
              <a:rPr lang="nl-NL" dirty="0"/>
              <a:t> (waarin de genen zitten), de ene komt van de vader, de andere van de moeder.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Deze samensmelting leidt tot een unieke nieuwe combinatie van genen, in dit geval een nieuw plantje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Maar voor het zover is, moet er nog </a:t>
            </a:r>
            <a:r>
              <a:rPr lang="nl-NL" dirty="0" err="1"/>
              <a:t>vanalles</a:t>
            </a:r>
            <a:r>
              <a:rPr lang="nl-NL" dirty="0"/>
              <a:t> gebeuren</a:t>
            </a:r>
          </a:p>
        </p:txBody>
      </p:sp>
    </p:spTree>
    <p:extLst>
      <p:ext uri="{BB962C8B-B14F-4D97-AF65-F5344CB8AC3E}">
        <p14:creationId xmlns:p14="http://schemas.microsoft.com/office/powerpoint/2010/main" val="4036548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leren we in periode 1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Les 1: Wat is een plant, de cel</a:t>
            </a:r>
          </a:p>
          <a:p>
            <a:pPr marL="342900" indent="-342900">
              <a:defRPr/>
            </a:pPr>
            <a:r>
              <a:rPr lang="nl-NL" dirty="0"/>
              <a:t>Les 2: De cel,</a:t>
            </a:r>
          </a:p>
          <a:p>
            <a:pPr marL="342900" lvl="1" indent="-342900">
              <a:defRPr/>
            </a:pPr>
            <a:r>
              <a:rPr lang="nl-NL" dirty="0"/>
              <a:t>		    Stage week</a:t>
            </a:r>
          </a:p>
          <a:p>
            <a:pPr marL="342900" indent="-342900">
              <a:defRPr/>
            </a:pPr>
            <a:r>
              <a:rPr lang="nl-NL" dirty="0"/>
              <a:t>Les 3: Wortels/ Stengels/transport</a:t>
            </a:r>
          </a:p>
          <a:p>
            <a:pPr marL="342900" indent="-342900">
              <a:defRPr/>
            </a:pPr>
            <a:r>
              <a:rPr lang="nl-NL" dirty="0"/>
              <a:t>Les 4: Het blad</a:t>
            </a:r>
          </a:p>
          <a:p>
            <a:pPr marL="342900" indent="-342900">
              <a:defRPr/>
            </a:pPr>
            <a:r>
              <a:rPr lang="nl-NL" dirty="0"/>
              <a:t>Les 5: Bloem/vrucht</a:t>
            </a:r>
          </a:p>
          <a:p>
            <a:pPr marL="342900" lvl="1" indent="-342900">
              <a:defRPr/>
            </a:pPr>
            <a:r>
              <a:rPr lang="nl-NL" dirty="0"/>
              <a:t>		    Toets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D0FB08-CF76-735D-8C0C-96C7A8A0E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356">
            <a:off x="6672611" y="3604484"/>
            <a:ext cx="3362794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4219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22328-53E9-E39D-E39B-6076586A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Insectenbloemen en windbloemen">
            <a:hlinkClick r:id="" action="ppaction://media"/>
            <a:extLst>
              <a:ext uri="{FF2B5EF4-FFF2-40B4-BE49-F238E27FC236}">
                <a16:creationId xmlns:a16="http://schemas.microsoft.com/office/drawing/2014/main" id="{CADE69C2-D7A8-670E-2F70-F65F84EE13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6275" y="576000"/>
            <a:ext cx="9305725" cy="52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Bevruchting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Ten eerste hebben de ouders ieder een dubbele set chromosomen (manlijk en </a:t>
            </a:r>
            <a:r>
              <a:rPr lang="nl-NL" dirty="0" err="1"/>
              <a:t>vrouwlijk</a:t>
            </a:r>
            <a:r>
              <a:rPr lang="nl-NL" dirty="0"/>
              <a:t>), terwijl er maar 1 set aan de bevruchting kan meedoen.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moet dus gesplitst worden, dit gebeurt in de reductiedeling, die zowel in de manlijke als in de </a:t>
            </a:r>
            <a:r>
              <a:rPr lang="nl-NL" dirty="0" err="1"/>
              <a:t>vrouwlijke</a:t>
            </a:r>
            <a:r>
              <a:rPr lang="nl-NL" dirty="0"/>
              <a:t> delen plaats vindt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Resultaat is zaadcellen in de pollenkorrels (stuifmeel) en eicellen in de zaadknoppen van het vruchtbeginsel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FBA8CD-F7C8-A9F6-348F-2676BE98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79" y="254300"/>
            <a:ext cx="4316321" cy="24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3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Bevruchting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Vervolgens moeten stuifmeel en eicellen bij elkaar zien te komen. Wind en insecten zijn de belangrijkste verspreiders van stuifmeel.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Zodra een stuifmeelkorrel een stamper weet te bereiken kiemt hij. Er groeit een lange pollenbuis (of meerdere) in de richting van de eicellen.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Ondertussen deelt de spermacel nog een keer, één van de twee delen versmelt met de eicel. Het ander gedeelte versmelt met de embryozak-kern. Deze groeit uit tot endosperm , het reserve voedsel in zaad.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F30480-F188-2C33-3DAA-81AB68AB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199" y="1253386"/>
            <a:ext cx="3911801" cy="4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6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DFE9-458D-7335-3D85-EB1308CE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Bevruchting bij planten">
            <a:hlinkClick r:id="" action="ppaction://media"/>
            <a:extLst>
              <a:ext uri="{FF2B5EF4-FFF2-40B4-BE49-F238E27FC236}">
                <a16:creationId xmlns:a16="http://schemas.microsoft.com/office/drawing/2014/main" id="{B67C208F-4D13-A43F-30BF-E2666AE73B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1540" y="785091"/>
            <a:ext cx="9371110" cy="52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Belemmerende factoren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288296" cy="4738260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3400" dirty="0"/>
              <a:t>Bestuiving en bevruchting zijn gevoelige processen met veel mogelijke problemen.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sz="3400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3400" dirty="0"/>
              <a:t>Stuifmeelkwaliteit wordt sterk beïnvloed door temperatuur, terwijl de kwaliteit van de eicel minder temperatuurafhankelijk is.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sz="3400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3400" dirty="0"/>
              <a:t>Problemen kunnen ontstaan door slechte stuifmeelontwikkeling, slechte loslating van stuifmeel, gebrek aan bestuivende insecten, droogte in de stamper, en onverklaarbare onderbrekingen in de groei van de pollenbuis.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F77C22-3829-B98E-E6E9-B3E43796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820" y="142883"/>
            <a:ext cx="2294107" cy="21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5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Belemmerende factoren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013976" cy="4738260"/>
          </a:xfrm>
        </p:spPr>
        <p:txBody>
          <a:bodyPr>
            <a:normAutofit fontScale="92500"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3400" dirty="0"/>
              <a:t>Mismatches tussen ei- en zaadcellen kunnen leiden tot mislukte bevruchting.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sz="3400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3400" dirty="0"/>
              <a:t>Planten hebben ingebouwde mechanismen om zelfbevruchting te voorkomen, terwijl stuifmeel van een andere plant deze barrières kan omzeilen.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511BE5-55E4-84A4-F51E-DB3DF2E7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407" y="334039"/>
            <a:ext cx="2385267" cy="17298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B3E45A-6D27-7C10-21F0-93B7E0DD5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907" y="4626120"/>
            <a:ext cx="2606266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1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1008661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Bestuiving en relatieve luchtvochtigheid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70FFAA63-8FEE-4B62-9C15-64F70EAC3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2736" y="1696817"/>
            <a:ext cx="6651625" cy="3818412"/>
          </a:xfrm>
        </p:spPr>
      </p:pic>
    </p:spTree>
    <p:extLst>
      <p:ext uri="{BB962C8B-B14F-4D97-AF65-F5344CB8AC3E}">
        <p14:creationId xmlns:p14="http://schemas.microsoft.com/office/powerpoint/2010/main" val="343011231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Fasen in de vruchtontwikkeling </a:t>
            </a:r>
            <a:b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588951"/>
            <a:ext cx="9557675" cy="4738260"/>
          </a:xfrm>
        </p:spPr>
        <p:txBody>
          <a:bodyPr>
            <a:noAutofit/>
          </a:bodyPr>
          <a:lstStyle/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b="1" i="1" dirty="0">
                <a:solidFill>
                  <a:srgbClr val="00B050"/>
                </a:solidFill>
              </a:rPr>
              <a:t>Eerste stadium</a:t>
            </a:r>
            <a:br>
              <a:rPr lang="nl-NL" b="1" i="1" dirty="0">
                <a:solidFill>
                  <a:srgbClr val="00B050"/>
                </a:solidFill>
              </a:rPr>
            </a:br>
            <a:r>
              <a:rPr lang="nl-NL" dirty="0"/>
              <a:t>Ontwikkelen  </a:t>
            </a:r>
            <a:r>
              <a:rPr lang="nl-NL" dirty="0">
                <a:hlinkClick r:id="rId3" tooltip="Zaadkno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zaadknoppen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Uitgroeien bloembodem.</a:t>
            </a:r>
            <a:br>
              <a:rPr lang="nl-NL" dirty="0"/>
            </a:br>
            <a:r>
              <a:rPr lang="nl-NL" dirty="0"/>
              <a:t>De zaadknoppen produceren het groeihormoon cytokinen.(celdeling)</a:t>
            </a: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b="1" i="1" dirty="0">
                <a:solidFill>
                  <a:srgbClr val="00B050"/>
                </a:solidFill>
              </a:rPr>
              <a:t>Tweede stadium</a:t>
            </a:r>
            <a:br>
              <a:rPr lang="nl-NL" b="1" i="1" dirty="0">
                <a:solidFill>
                  <a:srgbClr val="00B050"/>
                </a:solidFill>
              </a:rPr>
            </a:br>
            <a:r>
              <a:rPr lang="nl-NL" dirty="0"/>
              <a:t>Vrucht is al in grootte toegenomen. </a:t>
            </a:r>
            <a:br>
              <a:rPr lang="nl-NL" dirty="0"/>
            </a:br>
            <a:r>
              <a:rPr lang="nl-NL" dirty="0"/>
              <a:t>Het  zaad gaat andere hormonen te produceren. </a:t>
            </a:r>
            <a:br>
              <a:rPr lang="nl-NL" dirty="0"/>
            </a:br>
            <a:r>
              <a:rPr lang="nl-NL" dirty="0"/>
              <a:t>Afhankelijk van de soort zijn dit gibberellinezuur of auxine. (Vergroten van de cellen)</a:t>
            </a:r>
          </a:p>
        </p:txBody>
      </p:sp>
    </p:spTree>
    <p:extLst>
      <p:ext uri="{BB962C8B-B14F-4D97-AF65-F5344CB8AC3E}">
        <p14:creationId xmlns:p14="http://schemas.microsoft.com/office/powerpoint/2010/main" val="3153681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Fasen in de vruchtontwikkeling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6097" y="1808239"/>
            <a:ext cx="6651494" cy="4738260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b="1" i="1" dirty="0">
                <a:solidFill>
                  <a:srgbClr val="00B050"/>
                </a:solidFill>
              </a:rPr>
              <a:t>Derde stadium</a:t>
            </a:r>
            <a:br>
              <a:rPr lang="nl-NL" dirty="0"/>
            </a:br>
            <a:r>
              <a:rPr lang="nl-NL" dirty="0"/>
              <a:t>Het vruchtbeginsel begint al echte vorm aan te nemen. </a:t>
            </a:r>
            <a:br>
              <a:rPr lang="nl-NL" dirty="0"/>
            </a:br>
            <a:r>
              <a:rPr lang="nl-NL" dirty="0"/>
              <a:t>De zaadjes binnen in het fruit zijn al echte zaden geworden en hebben een gedroogde zaadmantel</a:t>
            </a:r>
            <a:endParaRPr lang="nl-NL" sz="2000" b="1" i="1" dirty="0">
              <a:solidFill>
                <a:srgbClr val="00B050"/>
              </a:solidFill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endParaRPr lang="nl-NL" dirty="0"/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b="1" i="1" dirty="0">
                <a:solidFill>
                  <a:srgbClr val="00B050"/>
                </a:solidFill>
              </a:rPr>
              <a:t>Vierde stadium</a:t>
            </a: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fruit volgroeid, maar de vrucht is nog steeds zuur, melig, groen en hard. </a:t>
            </a:r>
            <a:b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fruit is nog niet rijp.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b="1" i="1" dirty="0">
                <a:solidFill>
                  <a:srgbClr val="00B050"/>
                </a:solidFill>
              </a:rPr>
              <a:t>Vijfde stadium</a:t>
            </a: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Ethyleen zorgt voor de verhoogde productie van bepaalde enzymen. </a:t>
            </a:r>
            <a:b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Zuur deeltjes worden afgebroken. </a:t>
            </a:r>
            <a:b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Zetmeel wordt omgezet in suikers. Water wordt opgenomen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5E918A-2FA8-0A52-08F1-0C61659E7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678" y="-45867"/>
            <a:ext cx="3176321" cy="13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5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Zaden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pt-BR" altLang="nl-NL" dirty="0"/>
              <a:t>De zaadhuid geeft bescherming</a:t>
            </a:r>
          </a:p>
          <a:p>
            <a:pPr indent="0">
              <a:buNone/>
              <a:defRPr/>
            </a:pPr>
            <a:br>
              <a:rPr lang="pt-BR" altLang="nl-NL" dirty="0"/>
            </a:br>
            <a:r>
              <a:rPr lang="pt-BR" altLang="nl-NL" dirty="0"/>
              <a:t>De navel is de plek waarmee de boon heeft vastgezeten aan de peul</a:t>
            </a:r>
          </a:p>
          <a:p>
            <a:pPr indent="0">
              <a:buNone/>
              <a:defRPr/>
            </a:pPr>
            <a:br>
              <a:rPr lang="pt-BR" altLang="nl-NL" dirty="0"/>
            </a:br>
            <a:r>
              <a:rPr lang="pt-BR" altLang="nl-NL" dirty="0"/>
              <a:t>Het poortje neemt water op en de kiem wordt “wakker”</a:t>
            </a:r>
          </a:p>
          <a:p>
            <a:pPr indent="0">
              <a:buNone/>
              <a:defRPr/>
            </a:pPr>
            <a:br>
              <a:rPr lang="pt-BR" altLang="nl-NL" dirty="0"/>
            </a:br>
            <a:r>
              <a:rPr lang="pt-BR" altLang="nl-NL" dirty="0"/>
              <a:t>De zaadlobben bevatten reservevoedsel waarmee de kiem kan groeien</a:t>
            </a:r>
            <a:endParaRPr lang="nl-NL" alt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4D7FAB0-7DA8-F13D-EC86-2BFD2D87F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319" y="208864"/>
            <a:ext cx="3864081" cy="23509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36E6A24-7330-25D0-CF3C-3719F0091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836" y="3916984"/>
            <a:ext cx="2862684" cy="27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2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doen we vandaag?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nl-NL" dirty="0"/>
              <a:t>Herhaling les 4, het blad</a:t>
            </a:r>
          </a:p>
          <a:p>
            <a:pPr marL="342900" indent="-342900">
              <a:defRPr/>
            </a:pPr>
            <a:r>
              <a:rPr lang="nl-NL" dirty="0"/>
              <a:t>Concurrentie tussen bloem en andere delen van de plant</a:t>
            </a:r>
          </a:p>
          <a:p>
            <a:pPr marL="342900" indent="-342900">
              <a:defRPr/>
            </a:pPr>
            <a:r>
              <a:rPr lang="nl-NL" dirty="0"/>
              <a:t>Daglengte</a:t>
            </a:r>
          </a:p>
          <a:p>
            <a:pPr marL="342900" indent="-342900">
              <a:defRPr/>
            </a:pPr>
            <a:r>
              <a:rPr lang="nl-NL" dirty="0"/>
              <a:t>Onderdelen van de bloem</a:t>
            </a:r>
          </a:p>
          <a:p>
            <a:pPr marL="342900" indent="-342900">
              <a:defRPr/>
            </a:pPr>
            <a:r>
              <a:rPr lang="nl-NL" dirty="0"/>
              <a:t>Soorten bestuiving</a:t>
            </a:r>
          </a:p>
          <a:p>
            <a:pPr marL="342900" indent="-342900">
              <a:defRPr/>
            </a:pPr>
            <a:r>
              <a:rPr lang="nl-NL" dirty="0"/>
              <a:t>Soorten bloemen</a:t>
            </a:r>
          </a:p>
          <a:p>
            <a:pPr marL="342900" indent="-342900">
              <a:defRPr/>
            </a:pPr>
            <a:r>
              <a:rPr lang="nl-NL" dirty="0"/>
              <a:t>Belemmerende factoren</a:t>
            </a:r>
          </a:p>
          <a:p>
            <a:pPr marL="342900" indent="-342900">
              <a:defRPr/>
            </a:pPr>
            <a:r>
              <a:rPr lang="nl-N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Parthenocarpie</a:t>
            </a: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Veredelen</a:t>
            </a:r>
            <a:endParaRPr lang="nl-NL" dirty="0"/>
          </a:p>
          <a:p>
            <a:pPr marL="342900" indent="-342900">
              <a:defRPr/>
            </a:pPr>
            <a:r>
              <a:rPr lang="nl-NL" dirty="0"/>
              <a:t>Huiswerk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CBA115-7BC2-0B35-FD40-869CF6F7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8361">
            <a:off x="7949389" y="8783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77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cs typeface="Arial" panose="020B0604020202020204" pitchFamily="34" charset="0"/>
              </a:rPr>
              <a:t>Aantasting van kwaliteit van siergewassen door bestuiving</a:t>
            </a:r>
            <a:br>
              <a:rPr lang="nl-NL" sz="4000" dirty="0">
                <a:cs typeface="Arial" panose="020B0604020202020204" pitchFamily="34" charset="0"/>
              </a:rPr>
            </a:br>
            <a:endParaRPr lang="nl-NL" altLang="nl-NL" sz="4000" dirty="0">
              <a:cs typeface="Arial" panose="020B0604020202020204" pitchFamily="34" charset="0"/>
            </a:endParaRP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438000" cy="4738260"/>
          </a:xfrm>
        </p:spPr>
        <p:txBody>
          <a:bodyPr>
            <a:normAutofit fontScale="92500"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Bestuiving en bevruchting zijn processen die de sierteler in het algemeen liever vermijdt, omdat een bestoven en bevruchte bloem snel verwelkt en niet langer nodig is voor voortplanting.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Planten versnellen het verouderingsproces van bestoven bloemen vaak door meer ethyleen te produceren, wat resulteert in verkleuring, verwelking en het afvallen van de bloem.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Sommige moderne rassen zijn niet meer vatbaar voor bestuiving, waardoor dit probleem niet meer relevant is.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410191-ECCA-B94D-E8B1-826CC5FB9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24" y="4842586"/>
            <a:ext cx="2752678" cy="19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r>
              <a:rPr lang="nl-NL" sz="3600" dirty="0" err="1">
                <a:cs typeface="Arial" panose="020B0604020202020204" pitchFamily="34" charset="0"/>
              </a:rPr>
              <a:t>Parthenocarpie</a:t>
            </a:r>
            <a:br>
              <a:rPr lang="nl-NL" sz="3600" dirty="0">
                <a:cs typeface="Arial" panose="020B0604020202020204" pitchFamily="34" charset="0"/>
              </a:rPr>
            </a:br>
            <a:endParaRPr lang="nl-NL" altLang="nl-NL" sz="3600" dirty="0">
              <a:cs typeface="Arial" panose="020B0604020202020204" pitchFamily="34" charset="0"/>
            </a:endParaRP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733594"/>
            <a:ext cx="8195405" cy="4738260"/>
          </a:xfrm>
        </p:spPr>
        <p:txBody>
          <a:bodyPr>
            <a:normAutofit/>
          </a:bodyPr>
          <a:lstStyle/>
          <a:p>
            <a:pPr indent="0">
              <a:spcBef>
                <a:spcPts val="5000"/>
              </a:spcBef>
              <a:buNone/>
            </a:pPr>
            <a:r>
              <a:rPr lang="nl-N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Parthenocarpie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waarbij vruchten zich ontwikkelen zonder bevruchting, is een aantrekkelijk alternatief voor vruchtgroentetelers en kan voorkomen bij sommige gewassen zoals komkommer.</a:t>
            </a:r>
          </a:p>
          <a:p>
            <a:pPr indent="0">
              <a:spcBef>
                <a:spcPts val="5000"/>
              </a:spcBef>
              <a:buNone/>
            </a:pPr>
            <a:r>
              <a:rPr lang="nl-NL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Parthenocarpe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vruchten bevatten geen zaden omdat er geen bevruchting heeft plaatsgevonden, wat normaal is voor komkommers dankzij selectie op dit vermogen bij moderne rassen.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59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r>
              <a:rPr lang="nl-NL" sz="3600" dirty="0">
                <a:cs typeface="Arial" panose="020B0604020202020204" pitchFamily="34" charset="0"/>
              </a:rPr>
              <a:t>Voordelen van </a:t>
            </a:r>
            <a:r>
              <a:rPr lang="nl-NL" sz="3600" dirty="0" err="1">
                <a:cs typeface="Arial" panose="020B0604020202020204" pitchFamily="34" charset="0"/>
              </a:rPr>
              <a:t>parhenocarpie</a:t>
            </a:r>
            <a:br>
              <a:rPr lang="nl-NL" sz="3600" dirty="0">
                <a:cs typeface="Arial" panose="020B0604020202020204" pitchFamily="34" charset="0"/>
              </a:rPr>
            </a:br>
            <a:endParaRPr lang="nl-NL" altLang="nl-NL" sz="3600" dirty="0">
              <a:cs typeface="Arial" panose="020B0604020202020204" pitchFamily="34" charset="0"/>
            </a:endParaRP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r>
              <a:rPr lang="nl-NL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Minder afhankelijk van optimale omstandigheden voor bestuiving.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endParaRPr lang="nl-NL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r>
              <a:rPr lang="nl-NL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Zaadvorming kost veel energie. Als een plant geen zaden vormt houdt ze energie over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endParaRPr lang="nl-NL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r>
              <a:rPr lang="nl-NL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consument eet geen zaden, daarom is de verkoop beter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endParaRPr lang="nl-NL" sz="2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</a:pPr>
            <a:r>
              <a:rPr lang="nl-NL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Zaadloosheid kan de sterke variatie in de zetting en productie bij paprika afdempen.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6204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Veredelen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Bij de versmelting van ei- en zaadcel ontstaat een unieke nieuwe combinatie van genetische eigenschappen. De veredelaar is er natuurlijk in geïnteresseerd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297575-9CA8-46FF-AF7A-7F5B854D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607" y="3602452"/>
            <a:ext cx="3759393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0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Heterosiseffect</a:t>
            </a:r>
            <a:br>
              <a:rPr lang="nl-NL" dirty="0"/>
            </a:br>
            <a:endParaRPr lang="nl-NL" alt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B05AE0-16C3-24D9-314A-CF8B5EBBBC65}"/>
              </a:ext>
            </a:extLst>
          </p:cNvPr>
          <p:cNvSpPr txBox="1"/>
          <p:nvPr/>
        </p:nvSpPr>
        <p:spPr>
          <a:xfrm>
            <a:off x="798511" y="1745141"/>
            <a:ext cx="8970640" cy="479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veredelaar wil dit proces beheersen om planten met gewenste eigenschappen te creëren.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Inteeltlijnen met vrijwel identieke individuen worden gemaakt door herhaaldelijk te kruisen met ouderplanten.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Inteelt kan leiden tot zwakkere planten met lagere prestaties.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Hybride-rassen worden gemaakt door planten uit verschillende inteeltlijnen te kruisen, resulterend in krachtige planten met een groot </a:t>
            </a:r>
            <a:r>
              <a:rPr lang="nl-NL" sz="2400" dirty="0" err="1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heterosiseffect</a:t>
            </a:r>
            <a:r>
              <a:rPr lang="nl-NL" sz="2400" dirty="0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Zaad van hybride rassen is niet bruikbaar voor nateelt omdat de nakomelingen grote variatie in eigenschappen vertonen</a:t>
            </a:r>
            <a:r>
              <a:rPr lang="nl-NL" sz="1800" dirty="0">
                <a:solidFill>
                  <a:srgbClr val="0DA96A"/>
                </a:solidFill>
                <a:effectLst/>
                <a:latin typeface="GT Walsheim Regular" panose="02000503030000020003" pitchFamily="2" charset="77"/>
              </a:rPr>
              <a:t>.</a:t>
            </a:r>
            <a:endParaRPr lang="nl-NL" sz="1050" dirty="0">
              <a:solidFill>
                <a:srgbClr val="0DA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0565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/>
              <a:t>Huiswerk (les 5) niveau 2,3 en 4 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Wat is de functie van de kelkbladeren bij een bloem?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Wat is het verschil tussen kroonbladeren en kelkbladeren?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Wat is de rol van de meeldraden in de voortplanting van een bloem?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Hoe onderscheiden de stijl en de stamper zich van elkaar in een bloem?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Welke rol speelt het stuifmeel in de bevruchting van bloemen?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Kun je uitleggen hoe bestuiving plaatsvindt in een bloem?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dirty="0"/>
              <a:t>Wat is de functie van de helmknoppen en hoe produceren ze stuifmeel?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/>
              <a:t>Wat is het verschil tussen een meeldraad en een stamper?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komen stuifmeelkorrels van de helmknoppen naar de stamper?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altLang="nl-NL" dirty="0"/>
          </a:p>
          <a:p>
            <a:pPr marL="457200" indent="-457200">
              <a:buFont typeface="+mj-lt"/>
              <a:buAutoNum type="arabicPeriod"/>
              <a:defRPr/>
            </a:pPr>
            <a:endParaRPr lang="nl-NL" altLang="nl-NL" dirty="0"/>
          </a:p>
          <a:p>
            <a:pPr marL="457200" indent="-457200">
              <a:buFont typeface="+mj-lt"/>
              <a:buAutoNum type="arabicPeriod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97840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/>
              <a:t>Huiswerk (les 5) niveau 2,3 en 4 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884996"/>
            <a:ext cx="7886700" cy="47382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0"/>
              <a:defRPr/>
            </a:pPr>
            <a:r>
              <a:rPr lang="nl-NL" dirty="0"/>
              <a:t>Wat is het verschil tussen zelfbestuiving en kruisbestuiving bij bloemen?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dirty="0"/>
              <a:t>Hoe draagt de kleur van de kroonbladeren bij aan het aantrekken van </a:t>
            </a:r>
            <a:r>
              <a:rPr lang="nl-NL" dirty="0" err="1"/>
              <a:t>bestuivers</a:t>
            </a:r>
            <a:r>
              <a:rPr lang="nl-NL" dirty="0"/>
              <a:t>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dirty="0"/>
              <a:t>Wat is het belang van de stamper?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dirty="0"/>
              <a:t>Wat is de rol van de zaadknoppen (ovules) in de voortplantingscyclus van een bloem?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altLang="nl-NL" dirty="0"/>
              <a:t>Welke delen van de bloem zijn betrokken bij de voortplanting? </a:t>
            </a:r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altLang="nl-NL" dirty="0"/>
              <a:t>Waarom zijn sommige bloemen felgekleurd?</a:t>
            </a:r>
            <a:endParaRPr lang="nl-NL" dirty="0"/>
          </a:p>
          <a:p>
            <a:pPr marL="457200" indent="-457200">
              <a:buFont typeface="+mj-lt"/>
              <a:buAutoNum type="arabicPeriod" startAt="10"/>
              <a:defRPr/>
            </a:pPr>
            <a:r>
              <a:rPr lang="nl-NL" dirty="0"/>
              <a:t>Wat is de rol van de helmdraden in de meeldraden en waarom zijn ze belangrijk?</a:t>
            </a:r>
          </a:p>
        </p:txBody>
      </p:sp>
    </p:spTree>
    <p:extLst>
      <p:ext uri="{BB962C8B-B14F-4D97-AF65-F5344CB8AC3E}">
        <p14:creationId xmlns:p14="http://schemas.microsoft.com/office/powerpoint/2010/main" val="68368087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 (les 5) niveau 4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451638" cy="47382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Wat is de functie van het vruchtbeginsel (ovarium) bij bloemen?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Wat is de functie van de nectarklieren en waarom zijn ze belangrijk voor de voortplanting?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Hoe werkt de vruchtvorming na de bevruchting van een bloem?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Wat is de functie van de bloembodem in de ontwikkeling van een bloem? 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Hoe verschillen eenhuizige en tweehuizige bloemen van elkaar wat betreft hun voortplantingsstructuren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Hoe beïnvloedt de structuur van de bloem </a:t>
            </a:r>
            <a:r>
              <a:rPr lang="nl-NL" dirty="0" err="1"/>
              <a:t>bestuivers</a:t>
            </a:r>
            <a:r>
              <a:rPr lang="nl-NL" dirty="0"/>
              <a:t> zoals bijen, vlinders, of vogels</a:t>
            </a:r>
          </a:p>
          <a:p>
            <a:pPr marL="457200" indent="-457200">
              <a:buFont typeface="+mj-lt"/>
              <a:buAutoNum type="arabicPeriod" startAt="17"/>
              <a:defRPr/>
            </a:pPr>
            <a:r>
              <a:rPr lang="nl-NL" dirty="0"/>
              <a:t>Hoe verandert het uiterlijk van de bloem na bevruchting en tijdens de vruchtontwikkeling?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660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Verzameling huiswerk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In de dia’s hierna is al het huiswerk van blok 1</a:t>
            </a:r>
          </a:p>
          <a:p>
            <a:pPr indent="0">
              <a:buNone/>
              <a:defRPr/>
            </a:pPr>
            <a:r>
              <a:rPr lang="nl-NL" dirty="0"/>
              <a:t>(introductie plantenfysiologie) verzameld.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 het huiswerk vóór de toets, in 1 document, inleveren bij </a:t>
            </a:r>
            <a:r>
              <a:rPr lang="nl-NL" dirty="0" err="1">
                <a:hlinkClick r:id="rId3"/>
              </a:rPr>
              <a:t>ghverbeek@zone.college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Succes met het maken van je huiswerk en leren van de toets</a:t>
            </a:r>
          </a:p>
        </p:txBody>
      </p:sp>
    </p:spTree>
    <p:extLst>
      <p:ext uri="{BB962C8B-B14F-4D97-AF65-F5344CB8AC3E}">
        <p14:creationId xmlns:p14="http://schemas.microsoft.com/office/powerpoint/2010/main" val="829594082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(les 1 )niveau 2,3,4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A05EC3-C550-C79B-C584-C509042BE8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4829" y="1363565"/>
            <a:ext cx="878049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functie van de celwand in een plantencel?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Welke organellen zijn uniek voor plantencellen en komen niet voor in dierlijke cellen?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uit hoe chloroplasten bijdragen aan fotosynthese.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functie van de vacuole in een plantencel?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rol van mitochondriën in een plantencel?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helpt de celwand bij het handhaven van de vorm van een plantencel?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functie van ribosomen in de plantencel?.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uit hoe de plantencel reageert op uitdroging.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</a:rPr>
              <a:t>Hoe wordt de energie in een plantencel geproduceerd en opgeslagen?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</a:rPr>
              <a:t>Wat is het belang van de cytoplasma in een plantencel?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829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BF2D721-A613-7892-954E-A6E2A992C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16" y="1382486"/>
            <a:ext cx="11003577" cy="5236028"/>
          </a:xfrm>
        </p:spPr>
      </p:pic>
    </p:spTree>
    <p:extLst>
      <p:ext uri="{BB962C8B-B14F-4D97-AF65-F5344CB8AC3E}">
        <p14:creationId xmlns:p14="http://schemas.microsoft.com/office/powerpoint/2010/main" val="3813923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(les 1) niveau 2,3,4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297689" cy="4738260"/>
          </a:xfrm>
        </p:spPr>
        <p:txBody>
          <a:bodyPr>
            <a:normAutofit/>
          </a:bodyPr>
          <a:lstStyle/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altLang="nl-N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speelt de centrale vacuole een rol bij de groei van plantencellen?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Leg uit hoe de turgordruk wordt beïnvloed door de vacuole in een plantencel.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speelt de celwand een rol bij de bescherming van de plantencel tegen mechanische schade?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wordt de genetische informatie in een plantencel opgeslagen?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zijn de belangrijkste verschillen tussen het gladde en ruwe endoplasmatisch reticulum in een plantencel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1"/>
            </a:pPr>
            <a:endParaRPr lang="nl-NL" altLang="nl-N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01574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(les 1) niveau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14645-C963-418D-658E-5592BB4C4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9224" y="2148571"/>
            <a:ext cx="831466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beïnvloedt de aanwezigheid van een celwand het transport van stoffen in en uit de plantencel?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de gevolgen van een verstoorde vacuolefunctie voor de plantencel?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6"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verschilt het endoplasmatisch reticulum in functie en structuur van de chloroplasten?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6"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uit hoe de celmembraan selectief permeabel is.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6"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Beschrijf de functie van het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Golgi-apparaat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de plantencel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6"/>
            </a:pP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</a:rPr>
              <a:t>Beschrijf hoe de celstructuur bijdraagt aan de algehele functie van een plant.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6"/>
            </a:pP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</a:rPr>
              <a:t>Hoe werken het endoplasmatisch reticulum en het </a:t>
            </a:r>
            <a:r>
              <a:rPr lang="nl-NL" altLang="nl-NL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Golgi-apparaat</a:t>
            </a: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</a:rPr>
              <a:t> samen in de eiwitsynthese en -transport?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6"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5"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5"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9579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(les 2) niveau 2,3,4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130056" cy="4738260"/>
          </a:xfrm>
        </p:spPr>
        <p:txBody>
          <a:bodyPr>
            <a:normAutofit lnSpcReduction="10000"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Beschrijf het proces van celdeling in een plantencel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zijn meristemen in planten?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Waar in de plant bevinden zich meristemen?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is de functie van meristemen in planten?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zijn parenchymcellen en welke functies vervullen ze?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verschillen </a:t>
            </a:r>
            <a:r>
              <a:rPr lang="nl-NL" altLang="nl-NL" dirty="0" err="1">
                <a:solidFill>
                  <a:schemeClr val="tx1"/>
                </a:solidFill>
                <a:latin typeface="Arial" panose="020B0604020202020204" pitchFamily="34" charset="0"/>
              </a:rPr>
              <a:t>sclerenchymcellen</a:t>
            </a: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 van </a:t>
            </a:r>
            <a:r>
              <a:rPr lang="nl-NL" altLang="nl-NL" dirty="0" err="1">
                <a:solidFill>
                  <a:schemeClr val="tx1"/>
                </a:solidFill>
                <a:latin typeface="Arial" panose="020B0604020202020204" pitchFamily="34" charset="0"/>
              </a:rPr>
              <a:t>collenchymcellen</a:t>
            </a: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is de functie van </a:t>
            </a:r>
            <a:r>
              <a:rPr lang="nl-NL" altLang="nl-NL" dirty="0" err="1">
                <a:solidFill>
                  <a:schemeClr val="tx1"/>
                </a:solidFill>
                <a:latin typeface="Arial" panose="020B0604020202020204" pitchFamily="34" charset="0"/>
              </a:rPr>
              <a:t>meristematische</a:t>
            </a: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 cellen in planten?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dragen xyleem- en floëemcellen bij aan het transport van water en voedingsstoffen?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nl-NL" altLang="nl-N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630198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(les 2) niveau 2,3,4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227336" cy="47382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Waarom is celdeling belangrijk voor planten?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In welke delen van de plant vindt celdeling vooral plaats?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Wat is het cambium bij planten?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Waar in de plant bevindt het cambium zich?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Wat is de functie van het cambium?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Hoe draagt het cambium bij aan de diktegroei van een plant?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Waarom is het cambium belangrijk voor houtachtige planten?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nl-NL" dirty="0"/>
              <a:t>Hoe helpt het cambium bij de vorming van nieuwe vaatbundels?</a:t>
            </a:r>
          </a:p>
        </p:txBody>
      </p:sp>
    </p:spTree>
    <p:extLst>
      <p:ext uri="{BB962C8B-B14F-4D97-AF65-F5344CB8AC3E}">
        <p14:creationId xmlns:p14="http://schemas.microsoft.com/office/powerpoint/2010/main" val="2888704365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 (les 2) niveau 4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979176" cy="4738260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is de rol van nucleolus in de plantencel?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is het verschil tussen apicale en laterale meristemen?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dragen apicale meristemen bij aan de groei van een plant?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is de rol van laterale meristemen in de diktegroei van planten?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Wat zijn </a:t>
            </a:r>
            <a:r>
              <a:rPr lang="nl-NL" altLang="nl-NL" dirty="0" err="1">
                <a:solidFill>
                  <a:schemeClr val="tx1"/>
                </a:solidFill>
                <a:latin typeface="Arial" panose="020B0604020202020204" pitchFamily="34" charset="0"/>
              </a:rPr>
              <a:t>intercalary</a:t>
            </a: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 meristemen en waar worden ze gevonden?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7"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</a:rPr>
              <a:t>Hoe verschillen primaire en secundaire groei in planten en welke rol spelen meristemen hierin?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95062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17E0-C55E-7E38-5FBA-D3614F64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(les 3) Niveau 2,3,4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85BA1-6DF7-686A-38BE-A1FB8640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2004045"/>
            <a:ext cx="9329832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is een penwortel en noem een voorbeeld van een plant met een penwortel?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is het verschil tussen een penwortel en een </a:t>
            </a:r>
            <a:r>
              <a:rPr lang="nl-NL" sz="1800" dirty="0" err="1"/>
              <a:t>bijwortelstelsel</a:t>
            </a:r>
            <a:r>
              <a:rPr lang="nl-NL" sz="18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Noem twee planten die wortelknollen vormen en leg uit wat een wortelknol is.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is een gerokte bol en geef een voorbeeld van een plant met een gerokte bol?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Waarom vormen sommige planten luchtwortels en noem een voorbeeld?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Wat is de functie van wortelharen?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Leg het belang van de </a:t>
            </a:r>
            <a:r>
              <a:rPr lang="nl-NL" sz="1800" dirty="0" err="1"/>
              <a:t>wortelcap</a:t>
            </a:r>
            <a:r>
              <a:rPr lang="nl-NL" sz="1800" dirty="0"/>
              <a:t> (wortelmuts) uit in de groei en ontwikkeling van wortels</a:t>
            </a:r>
            <a:r>
              <a:rPr lang="nl-NL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dirty="0"/>
              <a:t>Hoe dragen wortelharen bij aan de efficiëntie van de water- en nutriëntenopname in planten?</a:t>
            </a:r>
          </a:p>
          <a:p>
            <a:pPr indent="0">
              <a:buNone/>
            </a:pPr>
            <a:r>
              <a:rPr lang="nl-NL" sz="1400" dirty="0"/>
              <a:t>.</a:t>
            </a:r>
          </a:p>
          <a:p>
            <a:pPr marL="97200" indent="-457200">
              <a:buFont typeface="+mj-lt"/>
              <a:buAutoNum type="arabicPeriod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748232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17E0-C55E-7E38-5FBA-D3614F64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(les 3) Niveau 2,3,4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85BA1-6DF7-686A-38BE-A1FB8640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2004045"/>
            <a:ext cx="9887616" cy="4351338"/>
          </a:xfrm>
        </p:spPr>
        <p:txBody>
          <a:bodyPr>
            <a:normAutofit/>
          </a:bodyPr>
          <a:lstStyle/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Wat zijn hechtwortels en welke functie vervullen ze in klimplanten?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Beschrijf de rol van de </a:t>
            </a:r>
            <a:r>
              <a:rPr lang="nl-NL" sz="1900" dirty="0" err="1"/>
              <a:t>casparische</a:t>
            </a:r>
            <a:r>
              <a:rPr lang="nl-NL" sz="1900" dirty="0"/>
              <a:t> band in de </a:t>
            </a:r>
            <a:r>
              <a:rPr lang="nl-NL" sz="1900" dirty="0" err="1"/>
              <a:t>endodermis</a:t>
            </a:r>
            <a:r>
              <a:rPr lang="nl-NL" sz="1900" dirty="0"/>
              <a:t> van wortels.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Hoe kunnen wortels bijdragen aan de vegetatieve voortplanting van planten?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Hoe beïnvloedt bodemverdichting de groei en functie van wortels?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Hoe beïnvloeden abiotische stressfactoren zoals droogte en zoutgehalte </a:t>
            </a:r>
            <a:br>
              <a:rPr lang="nl-NL" sz="1900" dirty="0"/>
            </a:br>
            <a:r>
              <a:rPr lang="nl-NL" sz="1900" dirty="0"/>
              <a:t>     de wortelontwikkeling en functie?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Wat is wortelrot en waardoor wordt het veroorzaakt?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Wat is de primaire functie van de stengel in een plant?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Hoe draagt de stengel bij aan de ondersteuning van de plant?</a:t>
            </a:r>
          </a:p>
          <a:p>
            <a:pPr marL="97200" indent="-457200">
              <a:buFont typeface="+mj-lt"/>
              <a:buAutoNum type="arabicPeriod" startAt="9"/>
            </a:pPr>
            <a:r>
              <a:rPr lang="nl-NL" sz="1900" dirty="0"/>
              <a:t>Welke rol speelt de stengel in de water- en voedingsstoftransport binnen de plant?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0313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59752-5A04-673D-D0DD-C27DB3EE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(les 3) niveau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355BE-D156-6405-8D27-7B862FAB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00" y="1728000"/>
            <a:ext cx="8399690" cy="43513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Wat is </a:t>
            </a:r>
            <a:r>
              <a:rPr lang="nl-NL" sz="2400" dirty="0" err="1"/>
              <a:t>apoplastisch</a:t>
            </a:r>
            <a:r>
              <a:rPr lang="nl-NL" sz="2400" dirty="0"/>
              <a:t> en </a:t>
            </a:r>
            <a:r>
              <a:rPr lang="nl-NL" sz="2400" dirty="0" err="1"/>
              <a:t>symplastisch</a:t>
            </a:r>
            <a:r>
              <a:rPr lang="nl-NL" sz="2400" dirty="0"/>
              <a:t> transport in de wortels, en hoe verschillen ze van elkaar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Wat zijn </a:t>
            </a:r>
            <a:r>
              <a:rPr lang="nl-NL" sz="2400" dirty="0" err="1"/>
              <a:t>adventiefwortels</a:t>
            </a:r>
            <a:r>
              <a:rPr lang="nl-NL" sz="2400" dirty="0"/>
              <a:t> en bij welke plantensoort komen ze vaak voor?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Leg uit hoe </a:t>
            </a:r>
            <a:r>
              <a:rPr lang="nl-NL" sz="2400" dirty="0" err="1"/>
              <a:t>mycorrhizae</a:t>
            </a:r>
            <a:r>
              <a:rPr lang="nl-NL" sz="2400" dirty="0"/>
              <a:t> de wortelfunctie van een plant beïnvloeden en noem twee voordelen van deze symbiotische relatie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Beschrijf hoe wortels kunnen bijdragen aan de erosiebestrijding in een ecosysteem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Hoe helpt een penwortel een plant te overleven in droge omstandigheden? 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Beschrijf de rol van </a:t>
            </a:r>
            <a:r>
              <a:rPr lang="nl-NL" sz="2400" dirty="0" err="1"/>
              <a:t>mycorrhizae</a:t>
            </a:r>
            <a:r>
              <a:rPr lang="nl-NL" sz="2400" dirty="0"/>
              <a:t> in de gezondheid en groei van    plantenwortels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dirty="0"/>
              <a:t>Wat is het verschil tussen een houtachtige stengel en een kruidachtige stengel?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dirty="0"/>
              <a:t>Waarom is de stengel belangrijk voor de fotosynthese, hoewel de bladeren hier de hoofdrol spelen?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dirty="0"/>
              <a:t>Wat is de rol van de knopen en internodiën in de stengel?</a:t>
            </a:r>
          </a:p>
          <a:p>
            <a:pPr marL="457200" indent="-457200">
              <a:buFont typeface="+mj-lt"/>
              <a:buAutoNum type="arabicPeriod" startAt="18"/>
            </a:pPr>
            <a:r>
              <a:rPr lang="nl-NL" sz="2400" dirty="0"/>
              <a:t>Hoe kunnen stengels worden gebruikt voor vegetatieve voortplanting bij bepaalde plantensoorten?</a:t>
            </a:r>
          </a:p>
          <a:p>
            <a:pPr marL="97200" indent="-457200">
              <a:buFont typeface="+mj-lt"/>
              <a:buAutoNum type="arabicPeriod" startAt="18"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5904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7B2BA-7E88-5077-850B-A17947EB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(les 4) niveau 2-3-4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1B6255-79D5-741D-CC61-B7EC0AEBD6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650" y="2168919"/>
            <a:ext cx="913583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belangrijkste functie van een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Beschrijf de verschillende delen van een blad en hun functies.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fotosynthese en welke rol speelt het blad hierbij?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zijn de meeste bladeren groen van kleur?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rol van de huidmondjes in het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kunnen bladeren zich aanpassen aan verschillende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omgevingsfactoren? Noem een voorbeeld.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laten bomen in de herfst hun bladeren vallen?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verschil tussen een naaldvormig en een breed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uit hoe een blad bijdraagt aan de waterhuishouding van de plant.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verschil tussen een enkelvoudig blad en een samengesteld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helpt de bladstand (de manier waarop bladeren aan de stengel zitten) de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functie van de nerven in een blad?</a:t>
            </a:r>
          </a:p>
        </p:txBody>
      </p:sp>
    </p:spTree>
    <p:extLst>
      <p:ext uri="{BB962C8B-B14F-4D97-AF65-F5344CB8AC3E}">
        <p14:creationId xmlns:p14="http://schemas.microsoft.com/office/powerpoint/2010/main" val="659238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7B2BA-7E88-5077-850B-A17947EB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(les 4) niveau 2-3-4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6D239B-A968-8972-6146-0171A26145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650" y="2307416"/>
            <a:ext cx="84176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gebeurt er met een blad als het te weinig zonlicht krijgt?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</a:t>
            </a:r>
            <a:r>
              <a:rPr kumimoji="0" lang="nl-NL" altLang="nl-NL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trichomen</a:t>
            </a: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welke rol spelen ze op bladeren?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hebben sommige bladeren een waslaag (cuticula)?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rol van chloroplasten in het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kunnen bladeren reageren op schade, zoals van insecten of herbivoren?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invloed van temperatuur op de fotosynthese in een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de gevolgen van droogte op de werking van een blad?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veranderen bladeren van kleur in de herfst?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de kenmerken van schaduwbladeren versus zonbladeren?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Welke bladstructuur helpt cactussen om waterverlies te beperken?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3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effect van vervuiling op de gezondheid van bladeren?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Bestuiving en bevruchting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30277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Bestuiving en bevruchting zijn belangrijke onderdelen van de levenscyclus van planten, maar veel telers zijn deze processen liever kwijt dan rijk. </a:t>
            </a:r>
          </a:p>
          <a:p>
            <a:pPr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Ze tasten de kwaliteit van hun product aan.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4E8E96-4688-E4A6-0CC5-A37740153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38" y="3832150"/>
            <a:ext cx="3542030" cy="26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7B2BA-7E88-5077-850B-A17947EB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(les 4) niveau 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BCDA55-A686-1C0A-3A43-4B5CD17F5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5650" y="1476423"/>
            <a:ext cx="834940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uit hoe de structuur van het sponsparenchym bijdraagt aan de efficiëntie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van gasuitwisseling in het blad.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hebben sommige planten, zoals vetplanten, dikke bladeren,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hoe helpt dit hen te overleven?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beïnvloeden milieufactoren zoals lichtintensiteit de ontwikkeling van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zon- en schaduwbladeren bij dezelfde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draagt de bladval in de herfst bij aan de overlevingskansen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van loofbomen in koude klimaten?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de functie van </a:t>
            </a:r>
            <a:r>
              <a:rPr kumimoji="0" lang="nl-NL" altLang="nl-NL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guttatie</a:t>
            </a: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planten, en wanneer komt dit voor?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kunnen planten met verkleinde of naaldvormige bladeren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beter overleven in koude of droge klimaten?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beïnvloeden zure regen en luchtvervuiling de structuur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functie van bladeren?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kunnen bladeren met meer </a:t>
            </a:r>
            <a:r>
              <a:rPr kumimoji="0" lang="nl-NL" altLang="nl-NL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trichomen</a:t>
            </a: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(bladhaartjes)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beter beschermd zijn tegen omgevingsstressoren?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4"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de gevolgen van langdurige droogte op de 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fotosynthetische efficiëntie van bladeren?</a:t>
            </a:r>
            <a:b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1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00897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Bestuiving en bevruchting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plant kan niet zomaar bloeien, hij moet eerst een bepaalde grootte of leeftijd hebben, een minimaal aantal bladeren enzovoort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Hij moet eerst een productie apparaat bouwen dat de bloem kan onderhouden.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het eenmaal zover is, komt het signaal voor de bloei (de inductie) van plantenhormonen (zoals </a:t>
            </a:r>
            <a:r>
              <a:rPr lang="nl-NL" dirty="0" err="1"/>
              <a:t>gibberelinen</a:t>
            </a:r>
            <a:r>
              <a:rPr lang="nl-NL" dirty="0"/>
              <a:t>, </a:t>
            </a:r>
            <a:r>
              <a:rPr lang="nl-NL" dirty="0" err="1"/>
              <a:t>cytokininen</a:t>
            </a:r>
            <a:r>
              <a:rPr lang="nl-NL" dirty="0"/>
              <a:t> en ethyleen).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6D689F-7473-6D67-9947-33D873D0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75" y="4189970"/>
            <a:ext cx="3321221" cy="22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Geen bloei in de jeugdfase</a:t>
            </a:r>
            <a:br>
              <a:rPr lang="nl-NL" dirty="0">
                <a:solidFill>
                  <a:srgbClr val="0DA96A"/>
                </a:solidFill>
                <a:latin typeface="GT Walsheim Regular" panose="02000503030000020003" pitchFamily="2" charset="77"/>
              </a:rPr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6587" y="1588951"/>
            <a:ext cx="8643275" cy="4847745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2600" dirty="0"/>
              <a:t>Voordat een plant kan bloeien, moet hij volwassen zijn, en veel planten kennen een jeugdfase waarin ze zelfs onder optimale omstandigheden niet bloeien.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sz="2600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2600" dirty="0"/>
              <a:t>De logica hierachter is dat bloemen van voldoende kwaliteit moeten zijn om succesvolle voortplanting te ondersteunen, wat energie kost en voldoende assimilaten vereist.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sz="2600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2600" dirty="0"/>
              <a:t>De overgang van de jeugd- naar volwassen fase is abrupt en wordt aangestuurd door plantenhormonen. Factoren zoals plantgrootte, leeftijd, het aantal bladeren en groeifactoren beïnvloeden de duur van de jeugdfase.</a:t>
            </a:r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endParaRPr lang="nl-NL" sz="2600" dirty="0"/>
          </a:p>
          <a:p>
            <a:pPr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sz="2600" dirty="0"/>
              <a:t>De duur van de jeugdfase kan sterk variëren, van enkele dagen tot tientallen jaren bij bomen.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7EFB29-FBAB-2DE4-456C-2D67AFCF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"/>
            <a:ext cx="3505200" cy="16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9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Concurrentie tussen de bloem en andere delen dan de plant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4539" y="2119740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de plant eenmaal van vegetatief naar generatief is gegaan en daadwerkelijk bloemknoppen zijn gevormd kan er nog van alles misgaan: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Een bloemknop kan afvallen</a:t>
            </a:r>
          </a:p>
          <a:p>
            <a:pPr marL="342900" indent="-342900">
              <a:defRPr/>
            </a:pPr>
            <a:r>
              <a:rPr lang="nl-NL" dirty="0"/>
              <a:t>Een bloemknop kan verdrogen</a:t>
            </a:r>
          </a:p>
          <a:p>
            <a:pPr marL="342900" indent="-342900">
              <a:defRPr/>
            </a:pPr>
            <a:r>
              <a:rPr lang="nl-NL" dirty="0"/>
              <a:t>Een bloemknop kan niet goed openen</a:t>
            </a:r>
          </a:p>
          <a:p>
            <a:pPr marL="342900" indent="-342900">
              <a:defRPr/>
            </a:pPr>
            <a:r>
              <a:rPr lang="nl-NL" dirty="0"/>
              <a:t>Een bloemknop kan bevriezen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64B6D3-1934-4CD9-6244-262059E3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70" y="4029163"/>
            <a:ext cx="318543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1100</TotalTime>
  <Words>3742</Words>
  <Application>Microsoft Office PowerPoint</Application>
  <PresentationFormat>Breedbeeld</PresentationFormat>
  <Paragraphs>449</Paragraphs>
  <Slides>61</Slides>
  <Notes>50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5" baseType="lpstr">
      <vt:lpstr>Arial</vt:lpstr>
      <vt:lpstr>Calibri</vt:lpstr>
      <vt:lpstr>GT Walsheim Regular</vt:lpstr>
      <vt:lpstr>Kantoorthema</vt:lpstr>
      <vt:lpstr>PowerPoint-presentatie</vt:lpstr>
      <vt:lpstr>Aftrap</vt:lpstr>
      <vt:lpstr>Wat leren we in periode 1</vt:lpstr>
      <vt:lpstr>Wat doen we vandaag?</vt:lpstr>
      <vt:lpstr>PowerPoint-presentatie</vt:lpstr>
      <vt:lpstr>Bestuiving en bevruchting</vt:lpstr>
      <vt:lpstr>Bestuiving en bevruchting</vt:lpstr>
      <vt:lpstr>Geen bloei in de jeugdfase </vt:lpstr>
      <vt:lpstr>Concurrentie tussen de bloem en andere delen dan de plant</vt:lpstr>
      <vt:lpstr>Concurrentie tussen de bloem en andere delen dan de plant</vt:lpstr>
      <vt:lpstr>Belang van daglengte voor de bloei</vt:lpstr>
      <vt:lpstr>Belang van daglengte voor de bloei</vt:lpstr>
      <vt:lpstr>Belang van daglengte voor de bloei</vt:lpstr>
      <vt:lpstr>De bloem </vt:lpstr>
      <vt:lpstr>Onderdelen van de bloem</vt:lpstr>
      <vt:lpstr>Onderdelen van de bloem</vt:lpstr>
      <vt:lpstr>Onderdelen van de bloem</vt:lpstr>
      <vt:lpstr>Soorten bloemen</vt:lpstr>
      <vt:lpstr>Soorten bestuivingen</vt:lpstr>
      <vt:lpstr>Kruis bestuivingen (allogamie)</vt:lpstr>
      <vt:lpstr>Bestuiving door insecten</vt:lpstr>
      <vt:lpstr>Zelfbestuiving (autogamie)</vt:lpstr>
      <vt:lpstr>Soorten bloemen</vt:lpstr>
      <vt:lpstr>Soorten bloemen</vt:lpstr>
      <vt:lpstr>Stuifmeel</vt:lpstr>
      <vt:lpstr>Stuifmeelkorrels</vt:lpstr>
      <vt:lpstr>Vruchtbeginsel</vt:lpstr>
      <vt:lpstr>Vruchtbeginsel</vt:lpstr>
      <vt:lpstr>Bestuiving</vt:lpstr>
      <vt:lpstr>PowerPoint-presentatie</vt:lpstr>
      <vt:lpstr>Bevruchting</vt:lpstr>
      <vt:lpstr>Bevruchting</vt:lpstr>
      <vt:lpstr>PowerPoint-presentatie</vt:lpstr>
      <vt:lpstr>Belemmerende factoren</vt:lpstr>
      <vt:lpstr>Belemmerende factoren</vt:lpstr>
      <vt:lpstr>Bestuiving en relatieve luchtvochtigheid</vt:lpstr>
      <vt:lpstr>Fasen in de vruchtontwikkeling  </vt:lpstr>
      <vt:lpstr>Fasen in de vruchtontwikkeling</vt:lpstr>
      <vt:lpstr>Zaden</vt:lpstr>
      <vt:lpstr>Aantasting van kwaliteit van siergewassen door bestuiving </vt:lpstr>
      <vt:lpstr>Parthenocarpie </vt:lpstr>
      <vt:lpstr>Voordelen van parhenocarpie </vt:lpstr>
      <vt:lpstr>Veredelen</vt:lpstr>
      <vt:lpstr>Heterosiseffect </vt:lpstr>
      <vt:lpstr>Huiswerk (les 5) niveau 2,3 en 4 </vt:lpstr>
      <vt:lpstr>Huiswerk (les 5) niveau 2,3 en 4 </vt:lpstr>
      <vt:lpstr>Huiswerk  (les 5) niveau 4</vt:lpstr>
      <vt:lpstr>Verzameling huiswerk</vt:lpstr>
      <vt:lpstr>Huiswerk (les 1 )niveau 2,3,4</vt:lpstr>
      <vt:lpstr>Huiswerk (les 1) niveau 2,3,4</vt:lpstr>
      <vt:lpstr>Huiswerk (les 1) niveau 4</vt:lpstr>
      <vt:lpstr>Huiswerk (les 2) niveau 2,3,4</vt:lpstr>
      <vt:lpstr>Huiswerk (les 2) niveau 2,3,4</vt:lpstr>
      <vt:lpstr>Huiswerk (les 2) niveau 4</vt:lpstr>
      <vt:lpstr>Huiswerk (les 3) Niveau 2,3,4 </vt:lpstr>
      <vt:lpstr>Huiswerk (les 3) Niveau 2,3,4</vt:lpstr>
      <vt:lpstr>Huiswerk (les 3) niveau 4</vt:lpstr>
      <vt:lpstr>Huiswerk (les 4) niveau 2-3-4</vt:lpstr>
      <vt:lpstr>Huiswerk (les 4) niveau 2-3-4</vt:lpstr>
      <vt:lpstr>Huiswerk (les 4) niveau 4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2024-10-17T17:57:35Z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